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1" r:id="rId13"/>
    <p:sldId id="265" r:id="rId14"/>
  </p:sldIdLst>
  <p:sldSz cx="12192000" cy="6858000"/>
  <p:notesSz cx="6858000" cy="9144000"/>
  <p:custDataLst>
    <p:tags r:id="rId20"/>
  </p:custDataLst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828282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/>
    <p:restoredTop sz="96429"/>
  </p:normalViewPr>
  <p:slideViewPr>
    <p:cSldViewPr snapToGrid="0" showGuides="1">
      <p:cViewPr varScale="1">
        <p:scale>
          <a:sx n="110" d="100"/>
          <a:sy n="110" d="100"/>
        </p:scale>
        <p:origin x="-54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19320-EEA5-4AF2-AE1C-5A18AF815127}" type="doc">
      <dgm:prSet loTypeId="urn:microsoft.com/office/officeart/2005/8/layout/chevron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zh-CN" altLang="en-US"/>
        </a:p>
      </dgm:t>
    </dgm:pt>
    <dgm:pt modelId="{E0DE46D7-45A7-4683-87BE-3014131D9C74}">
      <dgm:prSet phldrT="[文本]"/>
      <dgm:spPr/>
      <dgm:t>
        <a:bodyPr/>
        <a:lstStyle/>
        <a:p>
          <a:r>
            <a:rPr lang="zh-CN" altLang="zh-CN" b="1" dirty="0" smtClean="0"/>
            <a:t>高筋粉</a:t>
          </a:r>
          <a:endParaRPr lang="zh-CN" altLang="en-US" dirty="0"/>
        </a:p>
      </dgm:t>
    </dgm:pt>
    <dgm:pt modelId="{C6B5057F-4860-4478-A8FA-CA3F9462E82E}" cxnId="{C55EA5DA-CCCB-4C54-88D0-933875F08FBF}" type="parTrans">
      <dgm:prSet/>
      <dgm:spPr/>
      <dgm:t>
        <a:bodyPr/>
        <a:lstStyle/>
        <a:p>
          <a:endParaRPr lang="zh-CN" altLang="en-US"/>
        </a:p>
      </dgm:t>
    </dgm:pt>
    <dgm:pt modelId="{5A29121E-721F-43E6-8CBE-065C55461FC5}" cxnId="{C55EA5DA-CCCB-4C54-88D0-933875F08FBF}" type="sibTrans">
      <dgm:prSet/>
      <dgm:spPr/>
      <dgm:t>
        <a:bodyPr/>
        <a:lstStyle/>
        <a:p>
          <a:endParaRPr lang="zh-CN" altLang="en-US"/>
        </a:p>
      </dgm:t>
    </dgm:pt>
    <dgm:pt modelId="{84AB6B23-A84E-4244-9A07-DDCA5701AEB4}">
      <dgm:prSet phldrT="[文本]" custT="1"/>
      <dgm:spPr/>
      <dgm:t>
        <a:bodyPr/>
        <a:lstStyle/>
        <a:p>
          <a:pPr>
            <a:lnSpc>
              <a:spcPct val="150000"/>
            </a:lnSpc>
          </a:pPr>
          <a:r>
            <a:rPr lang="zh-CN" altLang="en-US" sz="1400" dirty="0" smtClean="0">
              <a:latin typeface="宋体" panose="02010600030101010101" pitchFamily="2" charset="-122"/>
              <a:ea typeface="宋体" panose="02010600030101010101" pitchFamily="2" charset="-122"/>
            </a:rPr>
            <a:t>又称为面包粉或高粉， 颜色较深，本身较有活性且光滑，手抓不易成团状，比较适合用来做面包，以及部分酥皮类起酥点心，比如丹麦酥。</a:t>
          </a:r>
          <a:endParaRPr lang="zh-CN" altLang="en-US" sz="1400" dirty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15DFF7FC-A9DD-4134-94F2-D58D403ABEE5}" cxnId="{D79961D5-7C62-4954-BDDF-B261DF0421B7}" type="parTrans">
      <dgm:prSet/>
      <dgm:spPr/>
      <dgm:t>
        <a:bodyPr/>
        <a:lstStyle/>
        <a:p>
          <a:endParaRPr lang="zh-CN" altLang="en-US"/>
        </a:p>
      </dgm:t>
    </dgm:pt>
    <dgm:pt modelId="{E3205812-E4D3-4D78-A14F-67F0BA9B9600}" cxnId="{D79961D5-7C62-4954-BDDF-B261DF0421B7}" type="sibTrans">
      <dgm:prSet/>
      <dgm:spPr/>
      <dgm:t>
        <a:bodyPr/>
        <a:lstStyle/>
        <a:p>
          <a:endParaRPr lang="zh-CN" altLang="en-US"/>
        </a:p>
      </dgm:t>
    </dgm:pt>
    <dgm:pt modelId="{3FF3915E-AFA1-4241-BBD2-DF5BEE244A25}">
      <dgm:prSet phldrT="[文本]"/>
      <dgm:spPr/>
      <dgm:t>
        <a:bodyPr/>
        <a:lstStyle/>
        <a:p>
          <a:r>
            <a:rPr lang="zh-CN" altLang="zh-CN" b="1" dirty="0" smtClean="0"/>
            <a:t>中筋粉</a:t>
          </a:r>
          <a:endParaRPr lang="zh-CN" altLang="en-US" dirty="0"/>
        </a:p>
      </dgm:t>
    </dgm:pt>
    <dgm:pt modelId="{C2825183-6BFA-42C3-AA30-576C5A55BEBE}" cxnId="{5E768131-F051-427F-B8DC-33846B4176DD}" type="parTrans">
      <dgm:prSet/>
      <dgm:spPr/>
      <dgm:t>
        <a:bodyPr/>
        <a:lstStyle/>
        <a:p>
          <a:endParaRPr lang="zh-CN" altLang="en-US"/>
        </a:p>
      </dgm:t>
    </dgm:pt>
    <dgm:pt modelId="{95000B83-7950-4B1C-8066-EEFB80D9206F}" cxnId="{5E768131-F051-427F-B8DC-33846B4176DD}" type="sibTrans">
      <dgm:prSet/>
      <dgm:spPr/>
      <dgm:t>
        <a:bodyPr/>
        <a:lstStyle/>
        <a:p>
          <a:endParaRPr lang="zh-CN" altLang="en-US"/>
        </a:p>
      </dgm:t>
    </dgm:pt>
    <dgm:pt modelId="{1A49D723-5A5B-44F4-BF90-89285DF4EE7F}">
      <dgm:prSet phldrT="[文本]"/>
      <dgm:spPr/>
      <dgm:t>
        <a:bodyPr/>
        <a:lstStyle/>
        <a:p>
          <a:r>
            <a:rPr lang="zh-CN" altLang="zh-CN" dirty="0" smtClean="0"/>
            <a:t>又称通用粉或中粉，颜色乳白，介于高、低粉之间，体质半松散。一般中式点心都会用到，比如</a:t>
          </a:r>
          <a:r>
            <a:rPr lang="zh-CN" altLang="en-US" dirty="0" smtClean="0"/>
            <a:t>包子</a:t>
          </a:r>
          <a:r>
            <a:rPr lang="zh-CN" altLang="zh-CN" dirty="0" smtClean="0"/>
            <a:t>、馒头、面条等。（注：一般市售的无特别说明的面粉，都可以视作中筋面粉使用。）。</a:t>
          </a:r>
          <a:endParaRPr lang="zh-CN" altLang="en-US" dirty="0"/>
        </a:p>
      </dgm:t>
    </dgm:pt>
    <dgm:pt modelId="{3C9F90AA-85A9-48B2-B5EE-E6B2F13ACCDC}" cxnId="{8E483145-0986-40B9-824C-1BDE6E469BAB}" type="parTrans">
      <dgm:prSet/>
      <dgm:spPr/>
      <dgm:t>
        <a:bodyPr/>
        <a:lstStyle/>
        <a:p>
          <a:endParaRPr lang="zh-CN" altLang="en-US"/>
        </a:p>
      </dgm:t>
    </dgm:pt>
    <dgm:pt modelId="{890CB181-047A-4C49-95D8-DC543540B4F8}" cxnId="{8E483145-0986-40B9-824C-1BDE6E469BAB}" type="sibTrans">
      <dgm:prSet/>
      <dgm:spPr/>
      <dgm:t>
        <a:bodyPr/>
        <a:lstStyle/>
        <a:p>
          <a:endParaRPr lang="zh-CN" altLang="en-US"/>
        </a:p>
      </dgm:t>
    </dgm:pt>
    <dgm:pt modelId="{5AADAD19-B92A-469D-8E93-162267EDBCAB}">
      <dgm:prSet phldrT="[文本]"/>
      <dgm:spPr/>
      <dgm:t>
        <a:bodyPr/>
        <a:lstStyle/>
        <a:p>
          <a:r>
            <a:rPr lang="zh-CN" altLang="zh-CN" b="1" dirty="0" smtClean="0"/>
            <a:t>低筋粉</a:t>
          </a:r>
          <a:endParaRPr lang="zh-CN" altLang="en-US" dirty="0"/>
        </a:p>
      </dgm:t>
    </dgm:pt>
    <dgm:pt modelId="{0DD3F436-BB22-40A6-A94A-D7651AAB18BE}" cxnId="{27E154E3-260F-49A0-8F00-ABE6D6160EDD}" type="parTrans">
      <dgm:prSet/>
      <dgm:spPr/>
      <dgm:t>
        <a:bodyPr/>
        <a:lstStyle/>
        <a:p>
          <a:endParaRPr lang="zh-CN" altLang="en-US"/>
        </a:p>
      </dgm:t>
    </dgm:pt>
    <dgm:pt modelId="{06D3968B-25E9-487E-8711-7B2B1B95D289}" cxnId="{27E154E3-260F-49A0-8F00-ABE6D6160EDD}" type="sibTrans">
      <dgm:prSet/>
      <dgm:spPr/>
      <dgm:t>
        <a:bodyPr/>
        <a:lstStyle/>
        <a:p>
          <a:endParaRPr lang="zh-CN" altLang="en-US"/>
        </a:p>
      </dgm:t>
    </dgm:pt>
    <dgm:pt modelId="{FB58C3B8-F7C0-4839-8E0C-406E50310D79}">
      <dgm:prSet phldrT="[文本]"/>
      <dgm:spPr/>
      <dgm:t>
        <a:bodyPr/>
        <a:lstStyle/>
        <a:p>
          <a:r>
            <a:rPr lang="zh-CN" altLang="zh-CN" dirty="0" smtClean="0"/>
            <a:t>又称为蛋糕粉或低粉，颜色较白，用手抓易成团。低筋面粉的蛋白质含量平均在</a:t>
          </a:r>
          <a:r>
            <a:rPr lang="en-US" altLang="zh-CN" dirty="0" smtClean="0"/>
            <a:t>8.5%</a:t>
          </a:r>
          <a:r>
            <a:rPr lang="zh-CN" altLang="zh-CN" dirty="0" smtClean="0"/>
            <a:t>左右，蛋白质含量低，麸质也较少，因此筋性亦弱，比较适合用来做蛋糕、松糕、饼干以及挞皮等需要蓬松酥脆口感的</a:t>
          </a:r>
          <a:r>
            <a:rPr lang="zh-CN" altLang="en-US" dirty="0" smtClean="0"/>
            <a:t>西点。</a:t>
          </a:r>
          <a:endParaRPr lang="zh-CN" altLang="en-US" dirty="0"/>
        </a:p>
      </dgm:t>
    </dgm:pt>
    <dgm:pt modelId="{66FB330E-7703-405B-8667-4BAD81626600}" cxnId="{60D9E200-DD53-4027-B206-9D476D75B89B}" type="parTrans">
      <dgm:prSet/>
      <dgm:spPr/>
      <dgm:t>
        <a:bodyPr/>
        <a:lstStyle/>
        <a:p>
          <a:endParaRPr lang="zh-CN" altLang="en-US"/>
        </a:p>
      </dgm:t>
    </dgm:pt>
    <dgm:pt modelId="{07708C0A-58C4-4081-A7A4-A014F4235669}" cxnId="{60D9E200-DD53-4027-B206-9D476D75B89B}" type="sibTrans">
      <dgm:prSet/>
      <dgm:spPr/>
      <dgm:t>
        <a:bodyPr/>
        <a:lstStyle/>
        <a:p>
          <a:endParaRPr lang="zh-CN" altLang="en-US"/>
        </a:p>
      </dgm:t>
    </dgm:pt>
    <dgm:pt modelId="{AA16FA5D-6EAB-4187-9BFB-564BFA0D31F1}" type="pres">
      <dgm:prSet presAssocID="{2FB19320-EEA5-4AF2-AE1C-5A18AF8151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8660975-F680-4C28-A1F7-57D8018659B9}" type="pres">
      <dgm:prSet presAssocID="{E0DE46D7-45A7-4683-87BE-3014131D9C74}" presName="composite" presStyleCnt="0"/>
      <dgm:spPr/>
      <dgm:t>
        <a:bodyPr/>
        <a:lstStyle/>
        <a:p>
          <a:endParaRPr lang="zh-CN" altLang="en-US"/>
        </a:p>
      </dgm:t>
    </dgm:pt>
    <dgm:pt modelId="{9F95EC2E-4149-48C8-BF6F-69FE1CE017E0}" type="pres">
      <dgm:prSet presAssocID="{E0DE46D7-45A7-4683-87BE-3014131D9C74}" presName="parentText" presStyleLbl="alignNode1" presStyleIdx="0" presStyleCnt="3" custLinFactNeighborX="0" custLinFactNeighborY="-7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A081C2-904B-4014-BE6B-7E32D13E4032}" type="pres">
      <dgm:prSet presAssocID="{E0DE46D7-45A7-4683-87BE-3014131D9C7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092F0D-FD17-411B-A38A-2BE7CD153221}" type="pres">
      <dgm:prSet presAssocID="{5A29121E-721F-43E6-8CBE-065C55461FC5}" presName="sp" presStyleCnt="0"/>
      <dgm:spPr/>
      <dgm:t>
        <a:bodyPr/>
        <a:lstStyle/>
        <a:p>
          <a:endParaRPr lang="zh-CN" altLang="en-US"/>
        </a:p>
      </dgm:t>
    </dgm:pt>
    <dgm:pt modelId="{198FA49B-BFFD-4D63-B46E-68BE7003833C}" type="pres">
      <dgm:prSet presAssocID="{3FF3915E-AFA1-4241-BBD2-DF5BEE244A25}" presName="composite" presStyleCnt="0"/>
      <dgm:spPr/>
      <dgm:t>
        <a:bodyPr/>
        <a:lstStyle/>
        <a:p>
          <a:endParaRPr lang="zh-CN" altLang="en-US"/>
        </a:p>
      </dgm:t>
    </dgm:pt>
    <dgm:pt modelId="{07B68E3C-9BA7-463D-AB16-A6CB47A861C1}" type="pres">
      <dgm:prSet presAssocID="{3FF3915E-AFA1-4241-BBD2-DF5BEE244A2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F4E5BA-A64D-4A58-9DD9-500C243458FD}" type="pres">
      <dgm:prSet presAssocID="{3FF3915E-AFA1-4241-BBD2-DF5BEE244A2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4704E9-D332-401F-B65E-D6955D3571C5}" type="pres">
      <dgm:prSet presAssocID="{95000B83-7950-4B1C-8066-EEFB80D9206F}" presName="sp" presStyleCnt="0"/>
      <dgm:spPr/>
      <dgm:t>
        <a:bodyPr/>
        <a:lstStyle/>
        <a:p>
          <a:endParaRPr lang="zh-CN" altLang="en-US"/>
        </a:p>
      </dgm:t>
    </dgm:pt>
    <dgm:pt modelId="{DD1B992F-4199-4147-9D7D-735720003A35}" type="pres">
      <dgm:prSet presAssocID="{5AADAD19-B92A-469D-8E93-162267EDBCAB}" presName="composite" presStyleCnt="0"/>
      <dgm:spPr/>
      <dgm:t>
        <a:bodyPr/>
        <a:lstStyle/>
        <a:p>
          <a:endParaRPr lang="zh-CN" altLang="en-US"/>
        </a:p>
      </dgm:t>
    </dgm:pt>
    <dgm:pt modelId="{520BFBDB-128E-4101-9643-66FDBB382C09}" type="pres">
      <dgm:prSet presAssocID="{5AADAD19-B92A-469D-8E93-162267EDBCA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DD8C8A1-DD88-4B6A-A430-52B43FE3A1C6}" type="pres">
      <dgm:prSet presAssocID="{5AADAD19-B92A-469D-8E93-162267EDBCA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4BDC875-DB4E-4517-BCCD-74C686208167}" type="presOf" srcId="{E0DE46D7-45A7-4683-87BE-3014131D9C74}" destId="{9F95EC2E-4149-48C8-BF6F-69FE1CE017E0}" srcOrd="0" destOrd="0" presId="urn:microsoft.com/office/officeart/2005/8/layout/chevron2"/>
    <dgm:cxn modelId="{C55EA5DA-CCCB-4C54-88D0-933875F08FBF}" srcId="{2FB19320-EEA5-4AF2-AE1C-5A18AF815127}" destId="{E0DE46D7-45A7-4683-87BE-3014131D9C74}" srcOrd="0" destOrd="0" parTransId="{C6B5057F-4860-4478-A8FA-CA3F9462E82E}" sibTransId="{5A29121E-721F-43E6-8CBE-065C55461FC5}"/>
    <dgm:cxn modelId="{60D9E200-DD53-4027-B206-9D476D75B89B}" srcId="{5AADAD19-B92A-469D-8E93-162267EDBCAB}" destId="{FB58C3B8-F7C0-4839-8E0C-406E50310D79}" srcOrd="0" destOrd="0" parTransId="{66FB330E-7703-405B-8667-4BAD81626600}" sibTransId="{07708C0A-58C4-4081-A7A4-A014F4235669}"/>
    <dgm:cxn modelId="{D79961D5-7C62-4954-BDDF-B261DF0421B7}" srcId="{E0DE46D7-45A7-4683-87BE-3014131D9C74}" destId="{84AB6B23-A84E-4244-9A07-DDCA5701AEB4}" srcOrd="0" destOrd="0" parTransId="{15DFF7FC-A9DD-4134-94F2-D58D403ABEE5}" sibTransId="{E3205812-E4D3-4D78-A14F-67F0BA9B9600}"/>
    <dgm:cxn modelId="{A7963C82-7683-4E9A-8B15-33C3231EC594}" type="presOf" srcId="{1A49D723-5A5B-44F4-BF90-89285DF4EE7F}" destId="{40F4E5BA-A64D-4A58-9DD9-500C243458FD}" srcOrd="0" destOrd="0" presId="urn:microsoft.com/office/officeart/2005/8/layout/chevron2"/>
    <dgm:cxn modelId="{8E483145-0986-40B9-824C-1BDE6E469BAB}" srcId="{3FF3915E-AFA1-4241-BBD2-DF5BEE244A25}" destId="{1A49D723-5A5B-44F4-BF90-89285DF4EE7F}" srcOrd="0" destOrd="0" parTransId="{3C9F90AA-85A9-48B2-B5EE-E6B2F13ACCDC}" sibTransId="{890CB181-047A-4C49-95D8-DC543540B4F8}"/>
    <dgm:cxn modelId="{3D0E9AA4-79D7-4EA6-BF0A-4C26F6CBDE3B}" type="presOf" srcId="{5AADAD19-B92A-469D-8E93-162267EDBCAB}" destId="{520BFBDB-128E-4101-9643-66FDBB382C09}" srcOrd="0" destOrd="0" presId="urn:microsoft.com/office/officeart/2005/8/layout/chevron2"/>
    <dgm:cxn modelId="{5E768131-F051-427F-B8DC-33846B4176DD}" srcId="{2FB19320-EEA5-4AF2-AE1C-5A18AF815127}" destId="{3FF3915E-AFA1-4241-BBD2-DF5BEE244A25}" srcOrd="1" destOrd="0" parTransId="{C2825183-6BFA-42C3-AA30-576C5A55BEBE}" sibTransId="{95000B83-7950-4B1C-8066-EEFB80D9206F}"/>
    <dgm:cxn modelId="{70FA690B-8A33-4636-888C-746970CCD92A}" type="presOf" srcId="{3FF3915E-AFA1-4241-BBD2-DF5BEE244A25}" destId="{07B68E3C-9BA7-463D-AB16-A6CB47A861C1}" srcOrd="0" destOrd="0" presId="urn:microsoft.com/office/officeart/2005/8/layout/chevron2"/>
    <dgm:cxn modelId="{94DBFC61-E0BC-4EB6-858A-581F0A29517E}" type="presOf" srcId="{84AB6B23-A84E-4244-9A07-DDCA5701AEB4}" destId="{D0A081C2-904B-4014-BE6B-7E32D13E4032}" srcOrd="0" destOrd="0" presId="urn:microsoft.com/office/officeart/2005/8/layout/chevron2"/>
    <dgm:cxn modelId="{D3C1AB45-CA23-4ACE-BF89-B59F11CB6084}" type="presOf" srcId="{FB58C3B8-F7C0-4839-8E0C-406E50310D79}" destId="{5DD8C8A1-DD88-4B6A-A430-52B43FE3A1C6}" srcOrd="0" destOrd="0" presId="urn:microsoft.com/office/officeart/2005/8/layout/chevron2"/>
    <dgm:cxn modelId="{47894F36-83DE-4B62-AF95-833B864C34EC}" type="presOf" srcId="{2FB19320-EEA5-4AF2-AE1C-5A18AF815127}" destId="{AA16FA5D-6EAB-4187-9BFB-564BFA0D31F1}" srcOrd="0" destOrd="0" presId="urn:microsoft.com/office/officeart/2005/8/layout/chevron2"/>
    <dgm:cxn modelId="{27E154E3-260F-49A0-8F00-ABE6D6160EDD}" srcId="{2FB19320-EEA5-4AF2-AE1C-5A18AF815127}" destId="{5AADAD19-B92A-469D-8E93-162267EDBCAB}" srcOrd="2" destOrd="0" parTransId="{0DD3F436-BB22-40A6-A94A-D7651AAB18BE}" sibTransId="{06D3968B-25E9-487E-8711-7B2B1B95D289}"/>
    <dgm:cxn modelId="{4118F031-1AE0-4CAB-9E74-35CE62A8FD5F}" type="presParOf" srcId="{AA16FA5D-6EAB-4187-9BFB-564BFA0D31F1}" destId="{78660975-F680-4C28-A1F7-57D8018659B9}" srcOrd="0" destOrd="0" presId="urn:microsoft.com/office/officeart/2005/8/layout/chevron2"/>
    <dgm:cxn modelId="{37F8FA0D-3363-4B79-B8EE-5272F83BA807}" type="presParOf" srcId="{78660975-F680-4C28-A1F7-57D8018659B9}" destId="{9F95EC2E-4149-48C8-BF6F-69FE1CE017E0}" srcOrd="0" destOrd="0" presId="urn:microsoft.com/office/officeart/2005/8/layout/chevron2"/>
    <dgm:cxn modelId="{7FCCD3C6-CCA3-4236-9A49-AC69E69BE78D}" type="presParOf" srcId="{78660975-F680-4C28-A1F7-57D8018659B9}" destId="{D0A081C2-904B-4014-BE6B-7E32D13E4032}" srcOrd="1" destOrd="0" presId="urn:microsoft.com/office/officeart/2005/8/layout/chevron2"/>
    <dgm:cxn modelId="{8770FD93-C545-432E-8225-7A37ECAEE565}" type="presParOf" srcId="{AA16FA5D-6EAB-4187-9BFB-564BFA0D31F1}" destId="{1F092F0D-FD17-411B-A38A-2BE7CD153221}" srcOrd="1" destOrd="0" presId="urn:microsoft.com/office/officeart/2005/8/layout/chevron2"/>
    <dgm:cxn modelId="{6BB991C7-589E-46C1-9762-6AE29E038189}" type="presParOf" srcId="{AA16FA5D-6EAB-4187-9BFB-564BFA0D31F1}" destId="{198FA49B-BFFD-4D63-B46E-68BE7003833C}" srcOrd="2" destOrd="0" presId="urn:microsoft.com/office/officeart/2005/8/layout/chevron2"/>
    <dgm:cxn modelId="{5B6AC3F5-58F8-48D2-91A3-BC13A480B0FA}" type="presParOf" srcId="{198FA49B-BFFD-4D63-B46E-68BE7003833C}" destId="{07B68E3C-9BA7-463D-AB16-A6CB47A861C1}" srcOrd="0" destOrd="0" presId="urn:microsoft.com/office/officeart/2005/8/layout/chevron2"/>
    <dgm:cxn modelId="{17EFE40F-C84E-44A8-9D71-06C7BD05DD91}" type="presParOf" srcId="{198FA49B-BFFD-4D63-B46E-68BE7003833C}" destId="{40F4E5BA-A64D-4A58-9DD9-500C243458FD}" srcOrd="1" destOrd="0" presId="urn:microsoft.com/office/officeart/2005/8/layout/chevron2"/>
    <dgm:cxn modelId="{80A1FBBF-711B-4F89-9428-34165B39E14D}" type="presParOf" srcId="{AA16FA5D-6EAB-4187-9BFB-564BFA0D31F1}" destId="{884704E9-D332-401F-B65E-D6955D3571C5}" srcOrd="3" destOrd="0" presId="urn:microsoft.com/office/officeart/2005/8/layout/chevron2"/>
    <dgm:cxn modelId="{E57AC96D-8E11-497C-A502-C87920B16392}" type="presParOf" srcId="{AA16FA5D-6EAB-4187-9BFB-564BFA0D31F1}" destId="{DD1B992F-4199-4147-9D7D-735720003A35}" srcOrd="4" destOrd="0" presId="urn:microsoft.com/office/officeart/2005/8/layout/chevron2"/>
    <dgm:cxn modelId="{26ABAF26-94D3-4EEA-913F-24FC8F0FA69B}" type="presParOf" srcId="{DD1B992F-4199-4147-9D7D-735720003A35}" destId="{520BFBDB-128E-4101-9643-66FDBB382C09}" srcOrd="0" destOrd="0" presId="urn:microsoft.com/office/officeart/2005/8/layout/chevron2"/>
    <dgm:cxn modelId="{3869582A-751D-469E-9FD4-40F2A3CF7573}" type="presParOf" srcId="{DD1B992F-4199-4147-9D7D-735720003A35}" destId="{5DD8C8A1-DD88-4B6A-A430-52B43FE3A1C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47451C-749C-4B35-BCC0-DED0A202EFB2}" type="doc">
      <dgm:prSet loTypeId="urn:microsoft.com/office/officeart/2005/8/layout/lProcess1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zh-CN" altLang="en-US"/>
        </a:p>
      </dgm:t>
    </dgm:pt>
    <dgm:pt modelId="{D63C9451-D096-4EE3-9A4A-326ACAF946EF}">
      <dgm:prSet phldrT="[文本]" custT="1"/>
      <dgm:spPr/>
      <dgm:t>
        <a:bodyPr/>
        <a:lstStyle/>
        <a:p>
          <a:r>
            <a:rPr lang="zh-CN" altLang="en-US" sz="3200" b="1" dirty="0" smtClean="0">
              <a:latin typeface="宋体" panose="02010600030101010101" pitchFamily="2" charset="-122"/>
              <a:ea typeface="宋体" panose="02010600030101010101" pitchFamily="2" charset="-122"/>
            </a:rPr>
            <a:t>蛋白质</a:t>
          </a:r>
          <a:endParaRPr lang="zh-CN" altLang="en-US" sz="3200" b="1" dirty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7D29035B-435A-4FB7-9155-DE4F281243C8}" cxnId="{398907F2-ACCE-4D72-AC9E-51B7E6AF4C7A}" type="parTrans">
      <dgm:prSet/>
      <dgm:spPr/>
      <dgm:t>
        <a:bodyPr/>
        <a:lstStyle/>
        <a:p>
          <a:endParaRPr lang="zh-CN" altLang="en-US"/>
        </a:p>
      </dgm:t>
    </dgm:pt>
    <dgm:pt modelId="{8911B9B8-0671-4A0A-A865-F39B9E3696FF}" cxnId="{398907F2-ACCE-4D72-AC9E-51B7E6AF4C7A}" type="sibTrans">
      <dgm:prSet/>
      <dgm:spPr/>
      <dgm:t>
        <a:bodyPr/>
        <a:lstStyle/>
        <a:p>
          <a:endParaRPr lang="zh-CN" altLang="en-US"/>
        </a:p>
      </dgm:t>
    </dgm:pt>
    <dgm:pt modelId="{8ACCC0EB-C303-48EB-9941-E1B0E3293887}">
      <dgm:prSet phldrT="[文本]" custT="1"/>
      <dgm:spPr/>
      <dgm:t>
        <a:bodyPr/>
        <a:lstStyle/>
        <a:p>
          <a:r>
            <a:rPr lang="zh-CN" altLang="zh-CN" sz="3200" b="1" dirty="0" smtClean="0">
              <a:latin typeface="宋体" panose="02010600030101010101" pitchFamily="2" charset="-122"/>
              <a:ea typeface="宋体" panose="02010600030101010101" pitchFamily="2" charset="-122"/>
            </a:rPr>
            <a:t>脂</a:t>
          </a:r>
          <a:r>
            <a:rPr lang="en-US" altLang="zh-CN" sz="3200" b="1" dirty="0" smtClean="0">
              <a:latin typeface="宋体" panose="02010600030101010101" pitchFamily="2" charset="-122"/>
              <a:ea typeface="宋体" panose="02010600030101010101" pitchFamily="2" charset="-122"/>
            </a:rPr>
            <a:t> </a:t>
          </a:r>
          <a:r>
            <a:rPr lang="zh-CN" altLang="zh-CN" sz="3200" b="1" dirty="0" smtClean="0">
              <a:latin typeface="宋体" panose="02010600030101010101" pitchFamily="2" charset="-122"/>
              <a:ea typeface="宋体" panose="02010600030101010101" pitchFamily="2" charset="-122"/>
            </a:rPr>
            <a:t>肪</a:t>
          </a:r>
          <a:endParaRPr lang="zh-CN" altLang="en-US" sz="3200" b="1" dirty="0" smtClean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4463D5A9-415E-4F66-8C53-29887EC59B8D}" cxnId="{6AE552DD-ED59-47CC-8CC8-6A5E486A467A}" type="parTrans">
      <dgm:prSet/>
      <dgm:spPr/>
      <dgm:t>
        <a:bodyPr/>
        <a:lstStyle/>
        <a:p>
          <a:endParaRPr lang="zh-CN" altLang="en-US"/>
        </a:p>
      </dgm:t>
    </dgm:pt>
    <dgm:pt modelId="{C0BF23AF-E0AB-4990-9C84-B0A602848E8A}" cxnId="{6AE552DD-ED59-47CC-8CC8-6A5E486A467A}" type="sibTrans">
      <dgm:prSet/>
      <dgm:spPr/>
      <dgm:t>
        <a:bodyPr/>
        <a:lstStyle/>
        <a:p>
          <a:endParaRPr lang="zh-CN" altLang="en-US"/>
        </a:p>
      </dgm:t>
    </dgm:pt>
    <dgm:pt modelId="{0D477DBF-1BBE-40A3-AFA1-ECBE2AABC8A7}">
      <dgm:prSet phldrT="[文本]" custT="1"/>
      <dgm:spPr/>
      <dgm:t>
        <a:bodyPr/>
        <a:lstStyle/>
        <a:p>
          <a:r>
            <a:rPr lang="zh-CN" altLang="en-US" sz="3200" dirty="0" smtClean="0">
              <a:latin typeface="黑体" panose="02010609060101010101" pitchFamily="49" charset="-122"/>
              <a:ea typeface="黑体" panose="02010609060101010101" pitchFamily="49" charset="-122"/>
            </a:rPr>
            <a:t>矿物质</a:t>
          </a:r>
          <a:endParaRPr lang="zh-CN" altLang="en-US" sz="32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F50DA982-F04D-4ED3-B945-D96D43284D5F}" cxnId="{DC8C8C94-52F1-4F28-8466-EC207126E259}" type="parTrans">
      <dgm:prSet/>
      <dgm:spPr/>
      <dgm:t>
        <a:bodyPr/>
        <a:lstStyle/>
        <a:p>
          <a:endParaRPr lang="zh-CN" altLang="en-US"/>
        </a:p>
      </dgm:t>
    </dgm:pt>
    <dgm:pt modelId="{D32E0EF0-B147-40C5-B3CF-0555657CF6EF}" cxnId="{DC8C8C94-52F1-4F28-8466-EC207126E259}" type="sibTrans">
      <dgm:prSet/>
      <dgm:spPr/>
      <dgm:t>
        <a:bodyPr/>
        <a:lstStyle/>
        <a:p>
          <a:endParaRPr lang="zh-CN" altLang="en-US"/>
        </a:p>
      </dgm:t>
    </dgm:pt>
    <dgm:pt modelId="{2CDA023F-E881-46C2-83A3-1AB5AB09EBA9}">
      <dgm:prSet phldrT="[文本]" custT="1"/>
      <dgm:spPr/>
      <dgm:t>
        <a:bodyPr/>
        <a:lstStyle/>
        <a:p>
          <a:r>
            <a:rPr lang="zh-CN" altLang="zh-CN" sz="3200" b="1" dirty="0" smtClean="0">
              <a:latin typeface="宋体" panose="02010600030101010101" pitchFamily="2" charset="-122"/>
              <a:ea typeface="宋体" panose="02010600030101010101" pitchFamily="2" charset="-122"/>
            </a:rPr>
            <a:t>酶类和水分</a:t>
          </a:r>
          <a:endParaRPr lang="zh-CN" altLang="en-US" sz="3200" b="1" dirty="0" smtClean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F2F5E516-B978-47A6-8509-455A6E67FB6D}">
      <dgm:prSet phldrT="[文本]" custT="1"/>
      <dgm:spPr/>
      <dgm:t>
        <a:bodyPr/>
        <a:lstStyle/>
        <a:p>
          <a:r>
            <a:rPr lang="zh-CN" altLang="zh-CN" sz="3200" b="1" dirty="0" smtClean="0">
              <a:latin typeface="宋体" panose="02010600030101010101" pitchFamily="2" charset="-122"/>
              <a:ea typeface="宋体" panose="02010600030101010101" pitchFamily="2" charset="-122"/>
            </a:rPr>
            <a:t>维生素</a:t>
          </a:r>
          <a:endParaRPr lang="zh-CN" altLang="en-US" sz="3200" b="1" dirty="0" smtClean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2B44CD1E-3932-4CF0-865E-DFBAF5F04FA3}">
      <dgm:prSet phldrT="[文本]" custT="1"/>
      <dgm:spPr/>
      <dgm:t>
        <a:bodyPr/>
        <a:lstStyle/>
        <a:p>
          <a:r>
            <a:rPr lang="zh-CN" altLang="zh-CN" sz="3200" b="1" dirty="0" smtClean="0">
              <a:latin typeface="宋体" panose="02010600030101010101" pitchFamily="2" charset="-122"/>
              <a:ea typeface="宋体" panose="02010600030101010101" pitchFamily="2" charset="-122"/>
            </a:rPr>
            <a:t>糖</a:t>
          </a:r>
          <a:r>
            <a:rPr lang="en-US" altLang="zh-CN" sz="3200" b="1" dirty="0" smtClean="0">
              <a:latin typeface="宋体" panose="02010600030101010101" pitchFamily="2" charset="-122"/>
              <a:ea typeface="宋体" panose="02010600030101010101" pitchFamily="2" charset="-122"/>
            </a:rPr>
            <a:t> </a:t>
          </a:r>
          <a:r>
            <a:rPr lang="zh-CN" altLang="zh-CN" sz="3200" b="1" dirty="0" smtClean="0">
              <a:latin typeface="宋体" panose="02010600030101010101" pitchFamily="2" charset="-122"/>
              <a:ea typeface="宋体" panose="02010600030101010101" pitchFamily="2" charset="-122"/>
            </a:rPr>
            <a:t>类</a:t>
          </a:r>
          <a:endParaRPr lang="zh-CN" altLang="en-US" sz="3200" b="1" dirty="0" smtClean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ADC77D1B-0AAE-43CE-8B7B-788829D1E252}" cxnId="{5ED08A00-7BC2-4CF1-8B1E-26E0FF6BC6AF}" type="sibTrans">
      <dgm:prSet/>
      <dgm:spPr/>
      <dgm:t>
        <a:bodyPr/>
        <a:lstStyle/>
        <a:p>
          <a:endParaRPr lang="zh-CN" altLang="en-US"/>
        </a:p>
      </dgm:t>
    </dgm:pt>
    <dgm:pt modelId="{94C276C0-AFDA-45BF-8BC4-58227639EF14}" cxnId="{5ED08A00-7BC2-4CF1-8B1E-26E0FF6BC6AF}" type="parTrans">
      <dgm:prSet/>
      <dgm:spPr/>
      <dgm:t>
        <a:bodyPr/>
        <a:lstStyle/>
        <a:p>
          <a:endParaRPr lang="zh-CN" altLang="en-US"/>
        </a:p>
      </dgm:t>
    </dgm:pt>
    <dgm:pt modelId="{6B08AF39-11B4-4785-A5EC-DABEBFEE4773}" cxnId="{AAE3A572-2F34-465D-8D39-5E968F922FEF}" type="sibTrans">
      <dgm:prSet/>
      <dgm:spPr/>
      <dgm:t>
        <a:bodyPr/>
        <a:lstStyle/>
        <a:p>
          <a:endParaRPr lang="zh-CN" altLang="en-US"/>
        </a:p>
      </dgm:t>
    </dgm:pt>
    <dgm:pt modelId="{A8C7D8E2-3C42-4597-B0FC-B2D6041BC448}" cxnId="{AAE3A572-2F34-465D-8D39-5E968F922FEF}" type="parTrans">
      <dgm:prSet/>
      <dgm:spPr/>
      <dgm:t>
        <a:bodyPr/>
        <a:lstStyle/>
        <a:p>
          <a:endParaRPr lang="zh-CN" altLang="en-US"/>
        </a:p>
      </dgm:t>
    </dgm:pt>
    <dgm:pt modelId="{827E8AEE-9380-4A18-8428-9A01B6029BFB}" cxnId="{BAE1E33C-309F-4E3E-A93D-51B17BD22547}" type="sibTrans">
      <dgm:prSet/>
      <dgm:spPr/>
      <dgm:t>
        <a:bodyPr/>
        <a:lstStyle/>
        <a:p>
          <a:endParaRPr lang="zh-CN" altLang="en-US"/>
        </a:p>
      </dgm:t>
    </dgm:pt>
    <dgm:pt modelId="{CBA1DF34-57F4-4FCB-8DD5-43DAC5CCEE35}" cxnId="{BAE1E33C-309F-4E3E-A93D-51B17BD22547}" type="parTrans">
      <dgm:prSet/>
      <dgm:spPr/>
      <dgm:t>
        <a:bodyPr/>
        <a:lstStyle/>
        <a:p>
          <a:endParaRPr lang="zh-CN" altLang="en-US"/>
        </a:p>
      </dgm:t>
    </dgm:pt>
    <dgm:pt modelId="{AAE1ED9A-AC43-4D76-B165-149C4B77B790}" type="pres">
      <dgm:prSet presAssocID="{9047451C-749C-4B35-BCC0-DED0A202EF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E619785-938B-4813-B539-A8645DD4C889}" type="pres">
      <dgm:prSet presAssocID="{D63C9451-D096-4EE3-9A4A-326ACAF946EF}" presName="vertFlow" presStyleCnt="0"/>
      <dgm:spPr/>
      <dgm:t>
        <a:bodyPr/>
        <a:lstStyle/>
        <a:p>
          <a:endParaRPr lang="zh-CN" altLang="en-US"/>
        </a:p>
      </dgm:t>
    </dgm:pt>
    <dgm:pt modelId="{31A701AB-AFB3-4E25-B1EA-6094F80B0AE0}" type="pres">
      <dgm:prSet presAssocID="{D63C9451-D096-4EE3-9A4A-326ACAF946EF}" presName="header" presStyleLbl="node1" presStyleIdx="0" presStyleCnt="2"/>
      <dgm:spPr/>
      <dgm:t>
        <a:bodyPr/>
        <a:lstStyle/>
        <a:p>
          <a:endParaRPr lang="zh-CN" altLang="en-US"/>
        </a:p>
      </dgm:t>
    </dgm:pt>
    <dgm:pt modelId="{7A997EA2-C3D9-4C6B-BD90-692077AE0CA0}" type="pres">
      <dgm:prSet presAssocID="{4463D5A9-415E-4F66-8C53-29887EC59B8D}" presName="parTrans" presStyleLbl="sibTrans2D1" presStyleIdx="0" presStyleCnt="4"/>
      <dgm:spPr/>
      <dgm:t>
        <a:bodyPr/>
        <a:lstStyle/>
        <a:p>
          <a:endParaRPr lang="zh-CN" altLang="en-US"/>
        </a:p>
      </dgm:t>
    </dgm:pt>
    <dgm:pt modelId="{52693E99-D91E-4021-9C90-CC5F3C1CEADF}" type="pres">
      <dgm:prSet presAssocID="{8ACCC0EB-C303-48EB-9941-E1B0E3293887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281843-9944-4760-AF4C-A111DD8D6489}" type="pres">
      <dgm:prSet presAssocID="{C0BF23AF-E0AB-4990-9C84-B0A602848E8A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B52F0553-1207-4517-A95D-3B43BF8A4F3B}" type="pres">
      <dgm:prSet presAssocID="{0D477DBF-1BBE-40A3-AFA1-ECBE2AABC8A7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72589F-1C98-4134-B377-CCD152803BDA}" type="pres">
      <dgm:prSet presAssocID="{D63C9451-D096-4EE3-9A4A-326ACAF946EF}" presName="hSp" presStyleCnt="0"/>
      <dgm:spPr/>
      <dgm:t>
        <a:bodyPr/>
        <a:lstStyle/>
        <a:p>
          <a:endParaRPr lang="zh-CN" altLang="en-US"/>
        </a:p>
      </dgm:t>
    </dgm:pt>
    <dgm:pt modelId="{DC81A42F-486C-4440-9247-81982D33AC3F}" type="pres">
      <dgm:prSet presAssocID="{2B44CD1E-3932-4CF0-865E-DFBAF5F04FA3}" presName="vertFlow" presStyleCnt="0"/>
      <dgm:spPr/>
      <dgm:t>
        <a:bodyPr/>
        <a:lstStyle/>
        <a:p>
          <a:endParaRPr lang="zh-CN" altLang="en-US"/>
        </a:p>
      </dgm:t>
    </dgm:pt>
    <dgm:pt modelId="{3963650A-1042-4CF1-8A5C-643873149FB2}" type="pres">
      <dgm:prSet presAssocID="{2B44CD1E-3932-4CF0-865E-DFBAF5F04FA3}" presName="header" presStyleLbl="node1" presStyleIdx="1" presStyleCnt="2"/>
      <dgm:spPr/>
      <dgm:t>
        <a:bodyPr/>
        <a:lstStyle/>
        <a:p>
          <a:endParaRPr lang="zh-CN" altLang="en-US"/>
        </a:p>
      </dgm:t>
    </dgm:pt>
    <dgm:pt modelId="{BF235B16-747D-4E54-B449-B5983557FD5B}" type="pres">
      <dgm:prSet presAssocID="{CBA1DF34-57F4-4FCB-8DD5-43DAC5CCEE35}" presName="parTrans" presStyleLbl="sibTrans2D1" presStyleIdx="2" presStyleCnt="4"/>
      <dgm:spPr/>
      <dgm:t>
        <a:bodyPr/>
        <a:lstStyle/>
        <a:p>
          <a:endParaRPr lang="zh-CN" altLang="en-US"/>
        </a:p>
      </dgm:t>
    </dgm:pt>
    <dgm:pt modelId="{4FBA49D4-0E97-47EA-A9E5-3AE89B0F91EA}" type="pres">
      <dgm:prSet presAssocID="{F2F5E516-B978-47A6-8509-455A6E67FB6D}" presName="child" presStyleLbl="alignAccFollowNode1" presStyleIdx="2" presStyleCnt="4" custLinFactNeighborX="43184" custLinFactNeighborY="761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442A12-09D9-47EA-AC52-E419714952DA}" type="pres">
      <dgm:prSet presAssocID="{827E8AEE-9380-4A18-8428-9A01B6029BFB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167D04F4-DCBA-4B72-AC5E-EC7CD540F08C}" type="pres">
      <dgm:prSet presAssocID="{2CDA023F-E881-46C2-83A3-1AB5AB09EBA9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FBBCF61-1B79-47C2-90F0-330FF16DAF26}" type="presOf" srcId="{4463D5A9-415E-4F66-8C53-29887EC59B8D}" destId="{7A997EA2-C3D9-4C6B-BD90-692077AE0CA0}" srcOrd="0" destOrd="0" presId="urn:microsoft.com/office/officeart/2005/8/layout/lProcess1"/>
    <dgm:cxn modelId="{398907F2-ACCE-4D72-AC9E-51B7E6AF4C7A}" srcId="{9047451C-749C-4B35-BCC0-DED0A202EFB2}" destId="{D63C9451-D096-4EE3-9A4A-326ACAF946EF}" srcOrd="0" destOrd="0" parTransId="{7D29035B-435A-4FB7-9155-DE4F281243C8}" sibTransId="{8911B9B8-0671-4A0A-A865-F39B9E3696FF}"/>
    <dgm:cxn modelId="{AAE3A572-2F34-465D-8D39-5E968F922FEF}" srcId="{2B44CD1E-3932-4CF0-865E-DFBAF5F04FA3}" destId="{2CDA023F-E881-46C2-83A3-1AB5AB09EBA9}" srcOrd="1" destOrd="0" parTransId="{A8C7D8E2-3C42-4597-B0FC-B2D6041BC448}" sibTransId="{6B08AF39-11B4-4785-A5EC-DABEBFEE4773}"/>
    <dgm:cxn modelId="{DC8C8C94-52F1-4F28-8466-EC207126E259}" srcId="{D63C9451-D096-4EE3-9A4A-326ACAF946EF}" destId="{0D477DBF-1BBE-40A3-AFA1-ECBE2AABC8A7}" srcOrd="1" destOrd="0" parTransId="{F50DA982-F04D-4ED3-B945-D96D43284D5F}" sibTransId="{D32E0EF0-B147-40C5-B3CF-0555657CF6EF}"/>
    <dgm:cxn modelId="{334D8B3C-B6EC-4A0B-BB42-28A41B2A3FD6}" type="presOf" srcId="{2CDA023F-E881-46C2-83A3-1AB5AB09EBA9}" destId="{167D04F4-DCBA-4B72-AC5E-EC7CD540F08C}" srcOrd="0" destOrd="0" presId="urn:microsoft.com/office/officeart/2005/8/layout/lProcess1"/>
    <dgm:cxn modelId="{7DDAF389-D6EA-4C2A-9D2B-8AF1EEE743FE}" type="presOf" srcId="{D63C9451-D096-4EE3-9A4A-326ACAF946EF}" destId="{31A701AB-AFB3-4E25-B1EA-6094F80B0AE0}" srcOrd="0" destOrd="0" presId="urn:microsoft.com/office/officeart/2005/8/layout/lProcess1"/>
    <dgm:cxn modelId="{BAE1E33C-309F-4E3E-A93D-51B17BD22547}" srcId="{2B44CD1E-3932-4CF0-865E-DFBAF5F04FA3}" destId="{F2F5E516-B978-47A6-8509-455A6E67FB6D}" srcOrd="0" destOrd="0" parTransId="{CBA1DF34-57F4-4FCB-8DD5-43DAC5CCEE35}" sibTransId="{827E8AEE-9380-4A18-8428-9A01B6029BFB}"/>
    <dgm:cxn modelId="{6ABF9B09-593B-492C-884B-64C4A29231ED}" type="presOf" srcId="{9047451C-749C-4B35-BCC0-DED0A202EFB2}" destId="{AAE1ED9A-AC43-4D76-B165-149C4B77B790}" srcOrd="0" destOrd="0" presId="urn:microsoft.com/office/officeart/2005/8/layout/lProcess1"/>
    <dgm:cxn modelId="{1C1B99FD-EF05-4C6C-A515-DEC8AE38B0C7}" type="presOf" srcId="{C0BF23AF-E0AB-4990-9C84-B0A602848E8A}" destId="{21281843-9944-4760-AF4C-A111DD8D6489}" srcOrd="0" destOrd="0" presId="urn:microsoft.com/office/officeart/2005/8/layout/lProcess1"/>
    <dgm:cxn modelId="{6AE552DD-ED59-47CC-8CC8-6A5E486A467A}" srcId="{D63C9451-D096-4EE3-9A4A-326ACAF946EF}" destId="{8ACCC0EB-C303-48EB-9941-E1B0E3293887}" srcOrd="0" destOrd="0" parTransId="{4463D5A9-415E-4F66-8C53-29887EC59B8D}" sibTransId="{C0BF23AF-E0AB-4990-9C84-B0A602848E8A}"/>
    <dgm:cxn modelId="{96289246-72BC-49D3-8AE8-B9ABC4A6F1FB}" type="presOf" srcId="{8ACCC0EB-C303-48EB-9941-E1B0E3293887}" destId="{52693E99-D91E-4021-9C90-CC5F3C1CEADF}" srcOrd="0" destOrd="0" presId="urn:microsoft.com/office/officeart/2005/8/layout/lProcess1"/>
    <dgm:cxn modelId="{C3CDAB6B-5325-4CBE-B08F-5142ABEC3D21}" type="presOf" srcId="{CBA1DF34-57F4-4FCB-8DD5-43DAC5CCEE35}" destId="{BF235B16-747D-4E54-B449-B5983557FD5B}" srcOrd="0" destOrd="0" presId="urn:microsoft.com/office/officeart/2005/8/layout/lProcess1"/>
    <dgm:cxn modelId="{5ED08A00-7BC2-4CF1-8B1E-26E0FF6BC6AF}" srcId="{9047451C-749C-4B35-BCC0-DED0A202EFB2}" destId="{2B44CD1E-3932-4CF0-865E-DFBAF5F04FA3}" srcOrd="1" destOrd="0" parTransId="{94C276C0-AFDA-45BF-8BC4-58227639EF14}" sibTransId="{ADC77D1B-0AAE-43CE-8B7B-788829D1E252}"/>
    <dgm:cxn modelId="{306AFE90-2264-4438-952B-DAD5841A6FB4}" type="presOf" srcId="{2B44CD1E-3932-4CF0-865E-DFBAF5F04FA3}" destId="{3963650A-1042-4CF1-8A5C-643873149FB2}" srcOrd="0" destOrd="0" presId="urn:microsoft.com/office/officeart/2005/8/layout/lProcess1"/>
    <dgm:cxn modelId="{F804BD2F-3370-4C0A-B3C9-67D057789076}" type="presOf" srcId="{F2F5E516-B978-47A6-8509-455A6E67FB6D}" destId="{4FBA49D4-0E97-47EA-A9E5-3AE89B0F91EA}" srcOrd="0" destOrd="0" presId="urn:microsoft.com/office/officeart/2005/8/layout/lProcess1"/>
    <dgm:cxn modelId="{F7C86F42-2542-4F7A-97EE-542984DA6DC7}" type="presOf" srcId="{827E8AEE-9380-4A18-8428-9A01B6029BFB}" destId="{21442A12-09D9-47EA-AC52-E419714952DA}" srcOrd="0" destOrd="0" presId="urn:microsoft.com/office/officeart/2005/8/layout/lProcess1"/>
    <dgm:cxn modelId="{6527C50E-188A-4BFD-A66C-727B5808830B}" type="presOf" srcId="{0D477DBF-1BBE-40A3-AFA1-ECBE2AABC8A7}" destId="{B52F0553-1207-4517-A95D-3B43BF8A4F3B}" srcOrd="0" destOrd="0" presId="urn:microsoft.com/office/officeart/2005/8/layout/lProcess1"/>
    <dgm:cxn modelId="{4D9A4B35-312E-4665-B7CD-C27D7097C5CE}" type="presParOf" srcId="{AAE1ED9A-AC43-4D76-B165-149C4B77B790}" destId="{2E619785-938B-4813-B539-A8645DD4C889}" srcOrd="0" destOrd="0" presId="urn:microsoft.com/office/officeart/2005/8/layout/lProcess1"/>
    <dgm:cxn modelId="{A0479A29-E6CC-42DF-A2D3-68A35411E696}" type="presParOf" srcId="{2E619785-938B-4813-B539-A8645DD4C889}" destId="{31A701AB-AFB3-4E25-B1EA-6094F80B0AE0}" srcOrd="0" destOrd="0" presId="urn:microsoft.com/office/officeart/2005/8/layout/lProcess1"/>
    <dgm:cxn modelId="{F1022619-5635-4B4C-AA56-1DE515A1ACFE}" type="presParOf" srcId="{2E619785-938B-4813-B539-A8645DD4C889}" destId="{7A997EA2-C3D9-4C6B-BD90-692077AE0CA0}" srcOrd="1" destOrd="0" presId="urn:microsoft.com/office/officeart/2005/8/layout/lProcess1"/>
    <dgm:cxn modelId="{43E9B217-33DF-4547-A20D-B1EAD482A9DA}" type="presParOf" srcId="{2E619785-938B-4813-B539-A8645DD4C889}" destId="{52693E99-D91E-4021-9C90-CC5F3C1CEADF}" srcOrd="2" destOrd="0" presId="urn:microsoft.com/office/officeart/2005/8/layout/lProcess1"/>
    <dgm:cxn modelId="{6ECDDCE1-3D4B-44C5-8C98-739246A5CE09}" type="presParOf" srcId="{2E619785-938B-4813-B539-A8645DD4C889}" destId="{21281843-9944-4760-AF4C-A111DD8D6489}" srcOrd="3" destOrd="0" presId="urn:microsoft.com/office/officeart/2005/8/layout/lProcess1"/>
    <dgm:cxn modelId="{F3745697-94BF-4F77-BD69-1646599DD7EA}" type="presParOf" srcId="{2E619785-938B-4813-B539-A8645DD4C889}" destId="{B52F0553-1207-4517-A95D-3B43BF8A4F3B}" srcOrd="4" destOrd="0" presId="urn:microsoft.com/office/officeart/2005/8/layout/lProcess1"/>
    <dgm:cxn modelId="{5F6E8592-59BF-4787-A717-17A6C3A5472B}" type="presParOf" srcId="{AAE1ED9A-AC43-4D76-B165-149C4B77B790}" destId="{6372589F-1C98-4134-B377-CCD152803BDA}" srcOrd="1" destOrd="0" presId="urn:microsoft.com/office/officeart/2005/8/layout/lProcess1"/>
    <dgm:cxn modelId="{1CF8730D-770B-4455-B7B8-AB0E14B8000E}" type="presParOf" srcId="{AAE1ED9A-AC43-4D76-B165-149C4B77B790}" destId="{DC81A42F-486C-4440-9247-81982D33AC3F}" srcOrd="2" destOrd="0" presId="urn:microsoft.com/office/officeart/2005/8/layout/lProcess1"/>
    <dgm:cxn modelId="{5A58EEDA-5D99-468D-AE96-F6E506E35E80}" type="presParOf" srcId="{DC81A42F-486C-4440-9247-81982D33AC3F}" destId="{3963650A-1042-4CF1-8A5C-643873149FB2}" srcOrd="0" destOrd="0" presId="urn:microsoft.com/office/officeart/2005/8/layout/lProcess1"/>
    <dgm:cxn modelId="{0294DD6D-4458-4D75-AED1-93754BD66256}" type="presParOf" srcId="{DC81A42F-486C-4440-9247-81982D33AC3F}" destId="{BF235B16-747D-4E54-B449-B5983557FD5B}" srcOrd="1" destOrd="0" presId="urn:microsoft.com/office/officeart/2005/8/layout/lProcess1"/>
    <dgm:cxn modelId="{83E8699E-E6D5-43FB-ABAC-35021BD26863}" type="presParOf" srcId="{DC81A42F-486C-4440-9247-81982D33AC3F}" destId="{4FBA49D4-0E97-47EA-A9E5-3AE89B0F91EA}" srcOrd="2" destOrd="0" presId="urn:microsoft.com/office/officeart/2005/8/layout/lProcess1"/>
    <dgm:cxn modelId="{3B93D948-19FA-4C45-A5A1-318408B7E6DA}" type="presParOf" srcId="{DC81A42F-486C-4440-9247-81982D33AC3F}" destId="{21442A12-09D9-47EA-AC52-E419714952DA}" srcOrd="3" destOrd="0" presId="urn:microsoft.com/office/officeart/2005/8/layout/lProcess1"/>
    <dgm:cxn modelId="{49536F5F-7168-4D88-8929-B1A016557E16}" type="presParOf" srcId="{DC81A42F-486C-4440-9247-81982D33AC3F}" destId="{167D04F4-DCBA-4B72-AC5E-EC7CD540F08C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1BDCE2-81AE-45B8-94CE-D3E2E9E04D21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zh-CN" altLang="en-US"/>
        </a:p>
      </dgm:t>
    </dgm:pt>
    <dgm:pt modelId="{EF479102-C0A4-4539-9A66-20A371E6FA8A}">
      <dgm:prSet phldrT="[文本]" custT="1"/>
      <dgm:spPr/>
      <dgm:t>
        <a:bodyPr/>
        <a:lstStyle/>
        <a:p>
          <a:r>
            <a:rPr lang="zh-CN" altLang="en-US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面粉干湿</a:t>
          </a:r>
          <a:endParaRPr lang="en-US" altLang="zh-CN" sz="2000" b="1" dirty="0" smtClean="0">
            <a:latin typeface="黑体" panose="02010609060101010101" pitchFamily="49" charset="-122"/>
            <a:ea typeface="黑体" panose="02010609060101010101" pitchFamily="49" charset="-122"/>
          </a:endParaRPr>
        </a:p>
        <a:p>
          <a:r>
            <a:rPr lang="zh-CN" altLang="en-US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程度的鉴别</a:t>
          </a:r>
          <a:endParaRPr lang="zh-CN" altLang="en-US" sz="20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A517A961-FEDD-4A45-B4D1-F3FE88FD637A}" cxnId="{3793CF44-3A73-4FF8-93EF-4FBD580A1CD3}" type="parTrans">
      <dgm:prSet/>
      <dgm:spPr/>
      <dgm:t>
        <a:bodyPr/>
        <a:lstStyle/>
        <a:p>
          <a:endParaRPr lang="zh-CN" altLang="en-US"/>
        </a:p>
      </dgm:t>
    </dgm:pt>
    <dgm:pt modelId="{A3D750A5-09F3-4D04-B87B-1F5F8595332C}" cxnId="{3793CF44-3A73-4FF8-93EF-4FBD580A1CD3}" type="sibTrans">
      <dgm:prSet/>
      <dgm:spPr/>
      <dgm:t>
        <a:bodyPr/>
        <a:lstStyle/>
        <a:p>
          <a:endParaRPr lang="zh-CN" altLang="en-US"/>
        </a:p>
      </dgm:t>
    </dgm:pt>
    <dgm:pt modelId="{0A6FB450-B89D-4FA0-8B37-31C60948C7ED}">
      <dgm:prSet phldrT="[文本]"/>
      <dgm:spPr/>
      <dgm:t>
        <a:bodyPr/>
        <a:lstStyle/>
        <a:p>
          <a:r>
            <a:rPr lang="zh-CN" altLang="zh-CN" dirty="0" smtClean="0"/>
            <a:t>面粉中的水分规定在</a:t>
          </a:r>
          <a:r>
            <a:rPr lang="en-US" altLang="zh-CN" dirty="0" smtClean="0"/>
            <a:t>12.5-14.5%</a:t>
          </a:r>
          <a:r>
            <a:rPr lang="zh-CN" altLang="zh-CN" dirty="0" smtClean="0"/>
            <a:t>之间，可以通过化验进行鉴定。也可以抓一把面粉使劲一捏，松开手后，面粉随之散开并有滑爽的感觉的是含水分正常的面粉，反之则是含水分大的面粉。面粉中的水分超标，容易结块、发霉、不宜保存。</a:t>
          </a:r>
          <a:endParaRPr lang="zh-CN" altLang="en-US" dirty="0"/>
        </a:p>
      </dgm:t>
    </dgm:pt>
    <dgm:pt modelId="{9A031F6C-3BF6-4868-96BF-C9BDAF3A7602}" cxnId="{0A690211-0A59-40F4-AF3C-BD6015FB347A}" type="parTrans">
      <dgm:prSet/>
      <dgm:spPr/>
      <dgm:t>
        <a:bodyPr/>
        <a:lstStyle/>
        <a:p>
          <a:endParaRPr lang="zh-CN" altLang="en-US"/>
        </a:p>
      </dgm:t>
    </dgm:pt>
    <dgm:pt modelId="{6274D7C3-D052-4966-8ECF-44E363C342C6}" cxnId="{0A690211-0A59-40F4-AF3C-BD6015FB347A}" type="sibTrans">
      <dgm:prSet/>
      <dgm:spPr/>
      <dgm:t>
        <a:bodyPr/>
        <a:lstStyle/>
        <a:p>
          <a:endParaRPr lang="zh-CN" altLang="en-US"/>
        </a:p>
      </dgm:t>
    </dgm:pt>
    <dgm:pt modelId="{58753906-E404-40CD-B829-2EC1D4566670}">
      <dgm:prSet phldrT="[文本]" custT="1"/>
      <dgm:spPr/>
      <dgm:t>
        <a:bodyPr/>
        <a:lstStyle/>
        <a:p>
          <a:r>
            <a:rPr lang="zh-CN" altLang="en-US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从颜色上鉴别</a:t>
          </a:r>
          <a:endParaRPr lang="en-US" altLang="zh-CN" sz="2000" b="1" dirty="0" smtClean="0">
            <a:latin typeface="黑体" panose="02010609060101010101" pitchFamily="49" charset="-122"/>
            <a:ea typeface="黑体" panose="02010609060101010101" pitchFamily="49" charset="-122"/>
          </a:endParaRPr>
        </a:p>
        <a:p>
          <a:r>
            <a:rPr lang="zh-CN" altLang="en-US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面粉质量的优劣</a:t>
          </a:r>
          <a:endParaRPr lang="zh-CN" altLang="en-US" sz="20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9F1A0D36-B27C-4EAD-8DD7-B9E595D978D2}" cxnId="{FA4AA01C-2079-4FC5-962D-D5DFC0CBE591}" type="parTrans">
      <dgm:prSet/>
      <dgm:spPr/>
      <dgm:t>
        <a:bodyPr/>
        <a:lstStyle/>
        <a:p>
          <a:endParaRPr lang="zh-CN" altLang="en-US"/>
        </a:p>
      </dgm:t>
    </dgm:pt>
    <dgm:pt modelId="{1F094DEF-935B-40BC-9D13-9BC48F676B54}" cxnId="{FA4AA01C-2079-4FC5-962D-D5DFC0CBE591}" type="sibTrans">
      <dgm:prSet/>
      <dgm:spPr/>
      <dgm:t>
        <a:bodyPr/>
        <a:lstStyle/>
        <a:p>
          <a:endParaRPr lang="zh-CN" altLang="en-US"/>
        </a:p>
      </dgm:t>
    </dgm:pt>
    <dgm:pt modelId="{D0A89B6C-1AA0-488F-B943-5D81FB8D7BA1}">
      <dgm:prSet phldrT="[文本]"/>
      <dgm:spPr/>
      <dgm:t>
        <a:bodyPr/>
        <a:lstStyle/>
        <a:p>
          <a:r>
            <a:rPr lang="zh-CN" altLang="zh-CN" dirty="0" smtClean="0"/>
            <a:t>进行面粉色泽的感官鉴别时，应将样品在黑纸上撒一薄层，然后与适当的标准颜色或标准样品做比较，仔细观察其色泽异同。优质面粉颜色</a:t>
          </a:r>
          <a:r>
            <a:rPr lang="en-US" altLang="zh-CN" dirty="0" smtClean="0"/>
            <a:t>——</a:t>
          </a:r>
          <a:r>
            <a:rPr lang="zh-CN" altLang="zh-CN" dirty="0" smtClean="0"/>
            <a:t>色泽呈白色或微黄色，不发暗，无杂质的颜色。次质面粉颜色</a:t>
          </a:r>
          <a:r>
            <a:rPr lang="en-US" altLang="zh-CN" dirty="0" smtClean="0"/>
            <a:t>——</a:t>
          </a:r>
          <a:r>
            <a:rPr lang="zh-CN" altLang="zh-CN" dirty="0" smtClean="0"/>
            <a:t>色泽暗淡。劣质面粉颜色</a:t>
          </a:r>
          <a:r>
            <a:rPr lang="en-US" altLang="zh-CN" dirty="0" smtClean="0"/>
            <a:t>——</a:t>
          </a:r>
          <a:r>
            <a:rPr lang="zh-CN" altLang="zh-CN" dirty="0" smtClean="0"/>
            <a:t>色泽呈灰白或深黄色，发暗，色泽不均。</a:t>
          </a:r>
          <a:endParaRPr lang="zh-CN" altLang="en-US" dirty="0"/>
        </a:p>
      </dgm:t>
    </dgm:pt>
    <dgm:pt modelId="{F88A9453-5F67-4E23-A369-12039298E6D1}" cxnId="{66CA153E-FE37-4422-A525-9530FA98729F}" type="parTrans">
      <dgm:prSet/>
      <dgm:spPr/>
      <dgm:t>
        <a:bodyPr/>
        <a:lstStyle/>
        <a:p>
          <a:endParaRPr lang="zh-CN" altLang="en-US"/>
        </a:p>
      </dgm:t>
    </dgm:pt>
    <dgm:pt modelId="{5D38711C-3B14-4F66-A383-C9685F46E417}" cxnId="{66CA153E-FE37-4422-A525-9530FA98729F}" type="sibTrans">
      <dgm:prSet/>
      <dgm:spPr/>
      <dgm:t>
        <a:bodyPr/>
        <a:lstStyle/>
        <a:p>
          <a:endParaRPr lang="zh-CN" altLang="en-US"/>
        </a:p>
      </dgm:t>
    </dgm:pt>
    <dgm:pt modelId="{198E57EF-AA9D-46CB-A647-A581B51F24C5}">
      <dgm:prSet phldrT="[文本]" custT="1"/>
      <dgm:spPr/>
      <dgm:t>
        <a:bodyPr/>
        <a:lstStyle/>
        <a:p>
          <a:r>
            <a:rPr lang="zh-CN" altLang="en-US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从气味和滋味上鉴定面粉质量</a:t>
          </a:r>
          <a:endParaRPr lang="zh-CN" altLang="en-US" sz="20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1FF89E8-3143-4160-A02E-98BC3A14EA3B}" cxnId="{32F4166E-72AB-4EDA-AAA6-4D972B3C5095}" type="parTrans">
      <dgm:prSet/>
      <dgm:spPr/>
      <dgm:t>
        <a:bodyPr/>
        <a:lstStyle/>
        <a:p>
          <a:endParaRPr lang="zh-CN" altLang="en-US"/>
        </a:p>
      </dgm:t>
    </dgm:pt>
    <dgm:pt modelId="{9F4F444F-058C-450E-9F5A-B9E0FCAFC325}" cxnId="{32F4166E-72AB-4EDA-AAA6-4D972B3C5095}" type="sibTrans">
      <dgm:prSet/>
      <dgm:spPr/>
      <dgm:t>
        <a:bodyPr/>
        <a:lstStyle/>
        <a:p>
          <a:endParaRPr lang="zh-CN" altLang="en-US"/>
        </a:p>
      </dgm:t>
    </dgm:pt>
    <dgm:pt modelId="{CF89B459-6AB3-4174-9054-F8A4C7389A2C}">
      <dgm:prSet phldrT="[文本]"/>
      <dgm:spPr/>
      <dgm:t>
        <a:bodyPr/>
        <a:lstStyle/>
        <a:p>
          <a:pPr>
            <a:lnSpc>
              <a:spcPct val="150000"/>
            </a:lnSpc>
          </a:pPr>
          <a:r>
            <a:rPr lang="zh-CN" altLang="zh-CN" dirty="0" smtClean="0"/>
            <a:t>进行面粉气味的感官鉴别时。取少量样品置于手掌中，用嘴哈气使之稍热，为了增强气味，也可将样品置于有塞的瓶中，加入</a:t>
          </a:r>
          <a:r>
            <a:rPr lang="en-US" altLang="zh-CN" dirty="0" smtClean="0"/>
            <a:t>60</a:t>
          </a:r>
          <a:r>
            <a:rPr lang="zh-CN" altLang="zh-CN" dirty="0" smtClean="0"/>
            <a:t>℃热水，紧塞稍等片刻，然后将水倒出嗅其气味。</a:t>
          </a:r>
          <a:endParaRPr lang="zh-CN" altLang="en-US" dirty="0"/>
        </a:p>
      </dgm:t>
    </dgm:pt>
    <dgm:pt modelId="{6FBFB10D-F88C-4374-904A-7F4B1345A88D}" cxnId="{07AC40BD-84F0-43BE-9C86-328FA63FE91F}" type="parTrans">
      <dgm:prSet/>
      <dgm:spPr/>
      <dgm:t>
        <a:bodyPr/>
        <a:lstStyle/>
        <a:p>
          <a:endParaRPr lang="zh-CN" altLang="en-US"/>
        </a:p>
      </dgm:t>
    </dgm:pt>
    <dgm:pt modelId="{9DBF72FA-1962-414D-963D-B871D6791F8C}" cxnId="{07AC40BD-84F0-43BE-9C86-328FA63FE91F}" type="sibTrans">
      <dgm:prSet/>
      <dgm:spPr/>
      <dgm:t>
        <a:bodyPr/>
        <a:lstStyle/>
        <a:p>
          <a:endParaRPr lang="zh-CN" altLang="en-US"/>
        </a:p>
      </dgm:t>
    </dgm:pt>
    <dgm:pt modelId="{1764E679-9DA5-473C-8A27-A3AFE4782535}" type="pres">
      <dgm:prSet presAssocID="{A81BDCE2-81AE-45B8-94CE-D3E2E9E04D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8DE5205-CCCC-4B4B-AEC4-F5F9305F61C6}" type="pres">
      <dgm:prSet presAssocID="{EF479102-C0A4-4539-9A66-20A371E6FA8A}" presName="linNode" presStyleCnt="0"/>
      <dgm:spPr/>
      <dgm:t>
        <a:bodyPr/>
        <a:lstStyle/>
        <a:p>
          <a:endParaRPr lang="zh-CN" altLang="en-US"/>
        </a:p>
      </dgm:t>
    </dgm:pt>
    <dgm:pt modelId="{9229BBFD-FADA-440C-AE17-959DCC9425D9}" type="pres">
      <dgm:prSet presAssocID="{EF479102-C0A4-4539-9A66-20A371E6FA8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DF7FC2-B2DC-4F06-8163-B703F0C0A114}" type="pres">
      <dgm:prSet presAssocID="{EF479102-C0A4-4539-9A66-20A371E6FA8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777CEB-2377-4026-8262-114A94C80491}" type="pres">
      <dgm:prSet presAssocID="{A3D750A5-09F3-4D04-B87B-1F5F8595332C}" presName="sp" presStyleCnt="0"/>
      <dgm:spPr/>
      <dgm:t>
        <a:bodyPr/>
        <a:lstStyle/>
        <a:p>
          <a:endParaRPr lang="zh-CN" altLang="en-US"/>
        </a:p>
      </dgm:t>
    </dgm:pt>
    <dgm:pt modelId="{D04361E2-A1ED-4842-9011-55255A576D08}" type="pres">
      <dgm:prSet presAssocID="{58753906-E404-40CD-B829-2EC1D4566670}" presName="linNode" presStyleCnt="0"/>
      <dgm:spPr/>
      <dgm:t>
        <a:bodyPr/>
        <a:lstStyle/>
        <a:p>
          <a:endParaRPr lang="zh-CN" altLang="en-US"/>
        </a:p>
      </dgm:t>
    </dgm:pt>
    <dgm:pt modelId="{F85F451E-AEB7-4336-B3DA-4D74FE592AAC}" type="pres">
      <dgm:prSet presAssocID="{58753906-E404-40CD-B829-2EC1D4566670}" presName="parentText" presStyleLbl="node1" presStyleIdx="1" presStyleCnt="3" custScaleY="8608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2BE54F-2928-46CC-9557-1E80E23F3D84}" type="pres">
      <dgm:prSet presAssocID="{58753906-E404-40CD-B829-2EC1D456667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EADBFA2-274D-4F17-9B41-A5A77DDEE4BF}" type="pres">
      <dgm:prSet presAssocID="{1F094DEF-935B-40BC-9D13-9BC48F676B54}" presName="sp" presStyleCnt="0"/>
      <dgm:spPr/>
      <dgm:t>
        <a:bodyPr/>
        <a:lstStyle/>
        <a:p>
          <a:endParaRPr lang="zh-CN" altLang="en-US"/>
        </a:p>
      </dgm:t>
    </dgm:pt>
    <dgm:pt modelId="{4690AD32-5419-4FFA-86F0-29211114479F}" type="pres">
      <dgm:prSet presAssocID="{198E57EF-AA9D-46CB-A647-A581B51F24C5}" presName="linNode" presStyleCnt="0"/>
      <dgm:spPr/>
      <dgm:t>
        <a:bodyPr/>
        <a:lstStyle/>
        <a:p>
          <a:endParaRPr lang="zh-CN" altLang="en-US"/>
        </a:p>
      </dgm:t>
    </dgm:pt>
    <dgm:pt modelId="{96AA92BA-09D1-49EF-9415-6E8426665B02}" type="pres">
      <dgm:prSet presAssocID="{198E57EF-AA9D-46CB-A647-A581B51F24C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618A79-ECF6-44FB-9BAA-84E6CAB1043D}" type="pres">
      <dgm:prSet presAssocID="{198E57EF-AA9D-46CB-A647-A581B51F24C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793CF44-3A73-4FF8-93EF-4FBD580A1CD3}" srcId="{A81BDCE2-81AE-45B8-94CE-D3E2E9E04D21}" destId="{EF479102-C0A4-4539-9A66-20A371E6FA8A}" srcOrd="0" destOrd="0" parTransId="{A517A961-FEDD-4A45-B4D1-F3FE88FD637A}" sibTransId="{A3D750A5-09F3-4D04-B87B-1F5F8595332C}"/>
    <dgm:cxn modelId="{07AC40BD-84F0-43BE-9C86-328FA63FE91F}" srcId="{198E57EF-AA9D-46CB-A647-A581B51F24C5}" destId="{CF89B459-6AB3-4174-9054-F8A4C7389A2C}" srcOrd="0" destOrd="0" parTransId="{6FBFB10D-F88C-4374-904A-7F4B1345A88D}" sibTransId="{9DBF72FA-1962-414D-963D-B871D6791F8C}"/>
    <dgm:cxn modelId="{66CA153E-FE37-4422-A525-9530FA98729F}" srcId="{58753906-E404-40CD-B829-2EC1D4566670}" destId="{D0A89B6C-1AA0-488F-B943-5D81FB8D7BA1}" srcOrd="0" destOrd="0" parTransId="{F88A9453-5F67-4E23-A369-12039298E6D1}" sibTransId="{5D38711C-3B14-4F66-A383-C9685F46E417}"/>
    <dgm:cxn modelId="{FA4AA01C-2079-4FC5-962D-D5DFC0CBE591}" srcId="{A81BDCE2-81AE-45B8-94CE-D3E2E9E04D21}" destId="{58753906-E404-40CD-B829-2EC1D4566670}" srcOrd="1" destOrd="0" parTransId="{9F1A0D36-B27C-4EAD-8DD7-B9E595D978D2}" sibTransId="{1F094DEF-935B-40BC-9D13-9BC48F676B54}"/>
    <dgm:cxn modelId="{F9F74E65-2846-495D-A499-29CF9A5A6317}" type="presOf" srcId="{EF479102-C0A4-4539-9A66-20A371E6FA8A}" destId="{9229BBFD-FADA-440C-AE17-959DCC9425D9}" srcOrd="0" destOrd="0" presId="urn:microsoft.com/office/officeart/2005/8/layout/vList5"/>
    <dgm:cxn modelId="{9AD45DC8-8A17-49AA-90C6-D04A657D4842}" type="presOf" srcId="{D0A89B6C-1AA0-488F-B943-5D81FB8D7BA1}" destId="{8A2BE54F-2928-46CC-9557-1E80E23F3D84}" srcOrd="0" destOrd="0" presId="urn:microsoft.com/office/officeart/2005/8/layout/vList5"/>
    <dgm:cxn modelId="{0A690211-0A59-40F4-AF3C-BD6015FB347A}" srcId="{EF479102-C0A4-4539-9A66-20A371E6FA8A}" destId="{0A6FB450-B89D-4FA0-8B37-31C60948C7ED}" srcOrd="0" destOrd="0" parTransId="{9A031F6C-3BF6-4868-96BF-C9BDAF3A7602}" sibTransId="{6274D7C3-D052-4966-8ECF-44E363C342C6}"/>
    <dgm:cxn modelId="{32F4166E-72AB-4EDA-AAA6-4D972B3C5095}" srcId="{A81BDCE2-81AE-45B8-94CE-D3E2E9E04D21}" destId="{198E57EF-AA9D-46CB-A647-A581B51F24C5}" srcOrd="2" destOrd="0" parTransId="{E1FF89E8-3143-4160-A02E-98BC3A14EA3B}" sibTransId="{9F4F444F-058C-450E-9F5A-B9E0FCAFC325}"/>
    <dgm:cxn modelId="{57D87500-DBF2-45A4-BDB2-E44E45EF5877}" type="presOf" srcId="{0A6FB450-B89D-4FA0-8B37-31C60948C7ED}" destId="{96DF7FC2-B2DC-4F06-8163-B703F0C0A114}" srcOrd="0" destOrd="0" presId="urn:microsoft.com/office/officeart/2005/8/layout/vList5"/>
    <dgm:cxn modelId="{44CB9590-5D8F-4E0F-AE05-3D10AF264290}" type="presOf" srcId="{58753906-E404-40CD-B829-2EC1D4566670}" destId="{F85F451E-AEB7-4336-B3DA-4D74FE592AAC}" srcOrd="0" destOrd="0" presId="urn:microsoft.com/office/officeart/2005/8/layout/vList5"/>
    <dgm:cxn modelId="{194457F5-F8FB-4850-9790-78B0CD328E59}" type="presOf" srcId="{A81BDCE2-81AE-45B8-94CE-D3E2E9E04D21}" destId="{1764E679-9DA5-473C-8A27-A3AFE4782535}" srcOrd="0" destOrd="0" presId="urn:microsoft.com/office/officeart/2005/8/layout/vList5"/>
    <dgm:cxn modelId="{FC4C12B9-05EF-4C4B-AE36-28690B75E6AA}" type="presOf" srcId="{CF89B459-6AB3-4174-9054-F8A4C7389A2C}" destId="{EE618A79-ECF6-44FB-9BAA-84E6CAB1043D}" srcOrd="0" destOrd="0" presId="urn:microsoft.com/office/officeart/2005/8/layout/vList5"/>
    <dgm:cxn modelId="{C497F610-EF78-498D-93CF-8FA729EDE027}" type="presOf" srcId="{198E57EF-AA9D-46CB-A647-A581B51F24C5}" destId="{96AA92BA-09D1-49EF-9415-6E8426665B02}" srcOrd="0" destOrd="0" presId="urn:microsoft.com/office/officeart/2005/8/layout/vList5"/>
    <dgm:cxn modelId="{76735833-26F8-4B8F-80B9-008B7D13C2F9}" type="presParOf" srcId="{1764E679-9DA5-473C-8A27-A3AFE4782535}" destId="{78DE5205-CCCC-4B4B-AEC4-F5F9305F61C6}" srcOrd="0" destOrd="0" presId="urn:microsoft.com/office/officeart/2005/8/layout/vList5"/>
    <dgm:cxn modelId="{D0E9D296-5087-4F6B-BFFE-EB012F2DAF38}" type="presParOf" srcId="{78DE5205-CCCC-4B4B-AEC4-F5F9305F61C6}" destId="{9229BBFD-FADA-440C-AE17-959DCC9425D9}" srcOrd="0" destOrd="0" presId="urn:microsoft.com/office/officeart/2005/8/layout/vList5"/>
    <dgm:cxn modelId="{E1DC94B7-F827-4E6D-92BA-0F3E7798D06C}" type="presParOf" srcId="{78DE5205-CCCC-4B4B-AEC4-F5F9305F61C6}" destId="{96DF7FC2-B2DC-4F06-8163-B703F0C0A114}" srcOrd="1" destOrd="0" presId="urn:microsoft.com/office/officeart/2005/8/layout/vList5"/>
    <dgm:cxn modelId="{80E19F44-17FD-48F4-8F7F-C823286FFCE6}" type="presParOf" srcId="{1764E679-9DA5-473C-8A27-A3AFE4782535}" destId="{A5777CEB-2377-4026-8262-114A94C80491}" srcOrd="1" destOrd="0" presId="urn:microsoft.com/office/officeart/2005/8/layout/vList5"/>
    <dgm:cxn modelId="{EAC6F5F7-0377-4D52-9A31-86DFF365CEB0}" type="presParOf" srcId="{1764E679-9DA5-473C-8A27-A3AFE4782535}" destId="{D04361E2-A1ED-4842-9011-55255A576D08}" srcOrd="2" destOrd="0" presId="urn:microsoft.com/office/officeart/2005/8/layout/vList5"/>
    <dgm:cxn modelId="{B3ABE870-55EF-4838-9B92-4BEF724AFDC7}" type="presParOf" srcId="{D04361E2-A1ED-4842-9011-55255A576D08}" destId="{F85F451E-AEB7-4336-B3DA-4D74FE592AAC}" srcOrd="0" destOrd="0" presId="urn:microsoft.com/office/officeart/2005/8/layout/vList5"/>
    <dgm:cxn modelId="{F1B88C2D-ABE1-40EE-810A-E97E64E2DC4E}" type="presParOf" srcId="{D04361E2-A1ED-4842-9011-55255A576D08}" destId="{8A2BE54F-2928-46CC-9557-1E80E23F3D84}" srcOrd="1" destOrd="0" presId="urn:microsoft.com/office/officeart/2005/8/layout/vList5"/>
    <dgm:cxn modelId="{632B321F-B826-47BE-BE4C-EE8F4ED5F094}" type="presParOf" srcId="{1764E679-9DA5-473C-8A27-A3AFE4782535}" destId="{BEADBFA2-274D-4F17-9B41-A5A77DDEE4BF}" srcOrd="3" destOrd="0" presId="urn:microsoft.com/office/officeart/2005/8/layout/vList5"/>
    <dgm:cxn modelId="{807DBCAF-5520-4ACE-98D5-5A593C229914}" type="presParOf" srcId="{1764E679-9DA5-473C-8A27-A3AFE4782535}" destId="{4690AD32-5419-4FFA-86F0-29211114479F}" srcOrd="4" destOrd="0" presId="urn:microsoft.com/office/officeart/2005/8/layout/vList5"/>
    <dgm:cxn modelId="{0C515552-039C-4C11-8D63-85731DA971B3}" type="presParOf" srcId="{4690AD32-5419-4FFA-86F0-29211114479F}" destId="{96AA92BA-09D1-49EF-9415-6E8426665B02}" srcOrd="0" destOrd="0" presId="urn:microsoft.com/office/officeart/2005/8/layout/vList5"/>
    <dgm:cxn modelId="{FA770C5A-F562-4FCD-81C8-BFEA2A567257}" type="presParOf" srcId="{4690AD32-5419-4FFA-86F0-29211114479F}" destId="{EE618A79-ECF6-44FB-9BAA-84E6CAB1043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CECB38-D4FD-4D39-84C9-0BAC1F59AA99}" type="doc">
      <dgm:prSet loTypeId="urn:microsoft.com/office/officeart/2005/8/layout/bList2" loCatId="list" qsTypeId="urn:microsoft.com/office/officeart/2005/8/quickstyle/simple1" qsCatId="simple" csTypeId="urn:microsoft.com/office/officeart/2005/8/colors/accent3_2" csCatId="accent3" phldr="1"/>
      <dgm:spPr/>
    </dgm:pt>
    <dgm:pt modelId="{162B92E0-6147-4883-A3CE-4643AA2ACBCC}">
      <dgm:prSet phldrT="[文本]" custT="1"/>
      <dgm:spPr/>
      <dgm:t>
        <a:bodyPr/>
        <a:lstStyle/>
        <a:p>
          <a:r>
            <a:rPr lang="zh-CN" altLang="en-US" sz="2400" b="1" dirty="0" smtClean="0">
              <a:latin typeface="黑体" panose="02010609060101010101" pitchFamily="49" charset="-122"/>
              <a:ea typeface="黑体" panose="02010609060101010101" pitchFamily="49" charset="-122"/>
            </a:rPr>
            <a:t>控制水分</a:t>
          </a:r>
          <a:endParaRPr lang="zh-CN" altLang="en-US" sz="24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61D8E3F9-4D0C-4F7F-8829-D44CFB61613F}" cxnId="{32AAD8E7-67AB-402C-B1A0-E4E13513AFCD}" type="parTrans">
      <dgm:prSet/>
      <dgm:spPr/>
      <dgm:t>
        <a:bodyPr/>
        <a:lstStyle/>
        <a:p>
          <a:endParaRPr lang="zh-CN" altLang="en-US"/>
        </a:p>
      </dgm:t>
    </dgm:pt>
    <dgm:pt modelId="{5CA4E022-1819-4875-B15C-33F84AE8538A}" cxnId="{32AAD8E7-67AB-402C-B1A0-E4E13513AFCD}" type="sibTrans">
      <dgm:prSet/>
      <dgm:spPr/>
      <dgm:t>
        <a:bodyPr/>
        <a:lstStyle/>
        <a:p>
          <a:endParaRPr lang="zh-CN" altLang="en-US"/>
        </a:p>
      </dgm:t>
    </dgm:pt>
    <dgm:pt modelId="{F2275306-A7D8-474A-9830-2BFFFCED0EB6}">
      <dgm:prSet phldrT="[文本]" custT="1"/>
      <dgm:spPr/>
      <dgm:t>
        <a:bodyPr/>
        <a:lstStyle/>
        <a:p>
          <a:r>
            <a:rPr lang="zh-CN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rPr>
            <a:t>合理堆放</a:t>
          </a:r>
          <a:endParaRPr lang="zh-CN" altLang="en-US" sz="2400" b="1" dirty="0" smtClean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631F2F62-66CD-4B30-BBF2-A0828662D42F}" cxnId="{27A66BA3-C146-4581-9D1A-DA2900E61226}" type="parTrans">
      <dgm:prSet/>
      <dgm:spPr/>
      <dgm:t>
        <a:bodyPr/>
        <a:lstStyle/>
        <a:p>
          <a:endParaRPr lang="zh-CN" altLang="en-US"/>
        </a:p>
      </dgm:t>
    </dgm:pt>
    <dgm:pt modelId="{38D34438-343E-4250-9ECA-2C12BCF6EF6A}" cxnId="{27A66BA3-C146-4581-9D1A-DA2900E61226}" type="sibTrans">
      <dgm:prSet/>
      <dgm:spPr/>
      <dgm:t>
        <a:bodyPr/>
        <a:lstStyle/>
        <a:p>
          <a:endParaRPr lang="zh-CN" altLang="en-US"/>
        </a:p>
      </dgm:t>
    </dgm:pt>
    <dgm:pt modelId="{8F23A669-FE57-4B95-A93F-5729B2AE5C39}">
      <dgm:prSet phldrT="[文本]" custT="1"/>
      <dgm:spPr/>
      <dgm:t>
        <a:bodyPr/>
        <a:lstStyle/>
        <a:p>
          <a:r>
            <a:rPr lang="zh-CN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rPr>
            <a:t>严防虫害</a:t>
          </a:r>
          <a:endParaRPr lang="zh-CN" altLang="en-US" sz="2400" b="1" dirty="0" smtClean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50127F85-323F-49B5-93EE-8CA594B3D22F}" cxnId="{7571A5A2-FA14-4346-9B67-975167334BEB}" type="parTrans">
      <dgm:prSet/>
      <dgm:spPr/>
      <dgm:t>
        <a:bodyPr/>
        <a:lstStyle/>
        <a:p>
          <a:endParaRPr lang="zh-CN" altLang="en-US"/>
        </a:p>
      </dgm:t>
    </dgm:pt>
    <dgm:pt modelId="{6931AAC0-66E4-4144-B8BA-0338C77EC8DA}" cxnId="{7571A5A2-FA14-4346-9B67-975167334BEB}" type="sibTrans">
      <dgm:prSet/>
      <dgm:spPr/>
      <dgm:t>
        <a:bodyPr/>
        <a:lstStyle/>
        <a:p>
          <a:endParaRPr lang="zh-CN" altLang="en-US"/>
        </a:p>
      </dgm:t>
    </dgm:pt>
    <dgm:pt modelId="{24D1E35B-9B4F-439F-A7CC-1CF7B9B11515}" type="pres">
      <dgm:prSet presAssocID="{69CECB38-D4FD-4D39-84C9-0BAC1F59AA99}" presName="diagram" presStyleCnt="0">
        <dgm:presLayoutVars>
          <dgm:dir/>
          <dgm:animLvl val="lvl"/>
          <dgm:resizeHandles val="exact"/>
        </dgm:presLayoutVars>
      </dgm:prSet>
      <dgm:spPr/>
    </dgm:pt>
    <dgm:pt modelId="{FE46F994-AAAD-4A82-909A-D87A7422DCDB}" type="pres">
      <dgm:prSet presAssocID="{162B92E0-6147-4883-A3CE-4643AA2ACBCC}" presName="compNode" presStyleCnt="0"/>
      <dgm:spPr/>
    </dgm:pt>
    <dgm:pt modelId="{4E38E623-3BF6-415B-989F-1C7CBC37D2C3}" type="pres">
      <dgm:prSet presAssocID="{162B92E0-6147-4883-A3CE-4643AA2ACBCC}" presName="childRect" presStyleLbl="bgAcc1" presStyleIdx="0" presStyleCnt="3">
        <dgm:presLayoutVars>
          <dgm:bulletEnabled val="1"/>
        </dgm:presLayoutVars>
      </dgm:prSet>
      <dgm:spPr/>
    </dgm:pt>
    <dgm:pt modelId="{544409A4-35E9-4E2A-BFB4-B7177298C8F0}" type="pres">
      <dgm:prSet presAssocID="{162B92E0-6147-4883-A3CE-4643AA2ACBC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EDC3EF-2B2C-4771-91B1-7FF5149E27C5}" type="pres">
      <dgm:prSet presAssocID="{162B92E0-6147-4883-A3CE-4643AA2ACBCC}" presName="parentRect" presStyleLbl="alignNode1" presStyleIdx="0" presStyleCnt="3"/>
      <dgm:spPr/>
      <dgm:t>
        <a:bodyPr/>
        <a:lstStyle/>
        <a:p>
          <a:endParaRPr lang="zh-CN" altLang="en-US"/>
        </a:p>
      </dgm:t>
    </dgm:pt>
    <dgm:pt modelId="{1D64A632-B2D2-4EB2-BA03-F6331C2F7E37}" type="pres">
      <dgm:prSet presAssocID="{162B92E0-6147-4883-A3CE-4643AA2ACBCC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3CB7461-EE7B-45DF-970C-C1F37096C9EB}" type="pres">
      <dgm:prSet presAssocID="{5CA4E022-1819-4875-B15C-33F84AE8538A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CB1D9E49-2BEA-4DE8-93BA-0CC296A0637B}" type="pres">
      <dgm:prSet presAssocID="{F2275306-A7D8-474A-9830-2BFFFCED0EB6}" presName="compNode" presStyleCnt="0"/>
      <dgm:spPr/>
    </dgm:pt>
    <dgm:pt modelId="{420CAD3C-78FC-4FE5-B300-187F959393DB}" type="pres">
      <dgm:prSet presAssocID="{F2275306-A7D8-474A-9830-2BFFFCED0EB6}" presName="childRect" presStyleLbl="bgAcc1" presStyleIdx="1" presStyleCnt="3">
        <dgm:presLayoutVars>
          <dgm:bulletEnabled val="1"/>
        </dgm:presLayoutVars>
      </dgm:prSet>
      <dgm:spPr/>
    </dgm:pt>
    <dgm:pt modelId="{801D841C-E590-407A-A24D-998B5F364F41}" type="pres">
      <dgm:prSet presAssocID="{F2275306-A7D8-474A-9830-2BFFFCED0EB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BBB0FF-46D3-4807-BA8E-9AC28AE7DE49}" type="pres">
      <dgm:prSet presAssocID="{F2275306-A7D8-474A-9830-2BFFFCED0EB6}" presName="parentRect" presStyleLbl="alignNode1" presStyleIdx="1" presStyleCnt="3"/>
      <dgm:spPr/>
      <dgm:t>
        <a:bodyPr/>
        <a:lstStyle/>
        <a:p>
          <a:endParaRPr lang="zh-CN" altLang="en-US"/>
        </a:p>
      </dgm:t>
    </dgm:pt>
    <dgm:pt modelId="{69DFB1F1-B146-4DCA-9A3C-2E3301BDC847}" type="pres">
      <dgm:prSet presAssocID="{F2275306-A7D8-474A-9830-2BFFFCED0EB6}" presName="adorn" presStyleLbl="fgAccFollowNod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C6791BF-A925-4619-AEAC-D564D3E77B3D}" type="pres">
      <dgm:prSet presAssocID="{38D34438-343E-4250-9ECA-2C12BCF6EF6A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5AFD0E91-36AA-4C4B-864D-D5E0DC23CA0F}" type="pres">
      <dgm:prSet presAssocID="{8F23A669-FE57-4B95-A93F-5729B2AE5C39}" presName="compNode" presStyleCnt="0"/>
      <dgm:spPr/>
    </dgm:pt>
    <dgm:pt modelId="{82570E3C-FACA-4EAE-98FC-AB3565AE8AC5}" type="pres">
      <dgm:prSet presAssocID="{8F23A669-FE57-4B95-A93F-5729B2AE5C39}" presName="childRect" presStyleLbl="bgAcc1" presStyleIdx="2" presStyleCnt="3">
        <dgm:presLayoutVars>
          <dgm:bulletEnabled val="1"/>
        </dgm:presLayoutVars>
      </dgm:prSet>
      <dgm:spPr/>
    </dgm:pt>
    <dgm:pt modelId="{2344D118-05F5-4D39-80CF-7DC756F234FE}" type="pres">
      <dgm:prSet presAssocID="{8F23A669-FE57-4B95-A93F-5729B2AE5C3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4DF093-02F2-4F1A-8609-0C7FBF7E5C0B}" type="pres">
      <dgm:prSet presAssocID="{8F23A669-FE57-4B95-A93F-5729B2AE5C39}" presName="parentRect" presStyleLbl="alignNode1" presStyleIdx="2" presStyleCnt="3"/>
      <dgm:spPr/>
      <dgm:t>
        <a:bodyPr/>
        <a:lstStyle/>
        <a:p>
          <a:endParaRPr lang="zh-CN" altLang="en-US"/>
        </a:p>
      </dgm:t>
    </dgm:pt>
    <dgm:pt modelId="{D25C2837-6547-4C0D-A559-5B626D803A5B}" type="pres">
      <dgm:prSet presAssocID="{8F23A669-FE57-4B95-A93F-5729B2AE5C39}" presName="adorn" presStyleLbl="fgAccFollowNod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82CDD6F-C8DD-4FA1-992E-87CAAC85B780}" type="presOf" srcId="{38D34438-343E-4250-9ECA-2C12BCF6EF6A}" destId="{DC6791BF-A925-4619-AEAC-D564D3E77B3D}" srcOrd="0" destOrd="0" presId="urn:microsoft.com/office/officeart/2005/8/layout/bList2"/>
    <dgm:cxn modelId="{3AEC8DB8-351B-4752-A448-C0D580E24972}" type="presOf" srcId="{F2275306-A7D8-474A-9830-2BFFFCED0EB6}" destId="{59BBB0FF-46D3-4807-BA8E-9AC28AE7DE49}" srcOrd="1" destOrd="0" presId="urn:microsoft.com/office/officeart/2005/8/layout/bList2"/>
    <dgm:cxn modelId="{338DAC38-66A5-4492-AB04-5D83659FE948}" type="presOf" srcId="{5CA4E022-1819-4875-B15C-33F84AE8538A}" destId="{23CB7461-EE7B-45DF-970C-C1F37096C9EB}" srcOrd="0" destOrd="0" presId="urn:microsoft.com/office/officeart/2005/8/layout/bList2"/>
    <dgm:cxn modelId="{27A66BA3-C146-4581-9D1A-DA2900E61226}" srcId="{69CECB38-D4FD-4D39-84C9-0BAC1F59AA99}" destId="{F2275306-A7D8-474A-9830-2BFFFCED0EB6}" srcOrd="1" destOrd="0" parTransId="{631F2F62-66CD-4B30-BBF2-A0828662D42F}" sibTransId="{38D34438-343E-4250-9ECA-2C12BCF6EF6A}"/>
    <dgm:cxn modelId="{E7D3E0A1-6C92-4E8A-9753-6B0DAF9EE50F}" type="presOf" srcId="{8F23A669-FE57-4B95-A93F-5729B2AE5C39}" destId="{2344D118-05F5-4D39-80CF-7DC756F234FE}" srcOrd="0" destOrd="0" presId="urn:microsoft.com/office/officeart/2005/8/layout/bList2"/>
    <dgm:cxn modelId="{EE33BF93-E07B-4C32-A9CA-729F15CA3850}" type="presOf" srcId="{69CECB38-D4FD-4D39-84C9-0BAC1F59AA99}" destId="{24D1E35B-9B4F-439F-A7CC-1CF7B9B11515}" srcOrd="0" destOrd="0" presId="urn:microsoft.com/office/officeart/2005/8/layout/bList2"/>
    <dgm:cxn modelId="{7571A5A2-FA14-4346-9B67-975167334BEB}" srcId="{69CECB38-D4FD-4D39-84C9-0BAC1F59AA99}" destId="{8F23A669-FE57-4B95-A93F-5729B2AE5C39}" srcOrd="2" destOrd="0" parTransId="{50127F85-323F-49B5-93EE-8CA594B3D22F}" sibTransId="{6931AAC0-66E4-4144-B8BA-0338C77EC8DA}"/>
    <dgm:cxn modelId="{32AAD8E7-67AB-402C-B1A0-E4E13513AFCD}" srcId="{69CECB38-D4FD-4D39-84C9-0BAC1F59AA99}" destId="{162B92E0-6147-4883-A3CE-4643AA2ACBCC}" srcOrd="0" destOrd="0" parTransId="{61D8E3F9-4D0C-4F7F-8829-D44CFB61613F}" sibTransId="{5CA4E022-1819-4875-B15C-33F84AE8538A}"/>
    <dgm:cxn modelId="{B07BE5A7-72BF-4F97-89CB-242BC78BB93D}" type="presOf" srcId="{8F23A669-FE57-4B95-A93F-5729B2AE5C39}" destId="{BF4DF093-02F2-4F1A-8609-0C7FBF7E5C0B}" srcOrd="1" destOrd="0" presId="urn:microsoft.com/office/officeart/2005/8/layout/bList2"/>
    <dgm:cxn modelId="{9C11EC26-F9D4-4681-855E-92595D3150FB}" type="presOf" srcId="{F2275306-A7D8-474A-9830-2BFFFCED0EB6}" destId="{801D841C-E590-407A-A24D-998B5F364F41}" srcOrd="0" destOrd="0" presId="urn:microsoft.com/office/officeart/2005/8/layout/bList2"/>
    <dgm:cxn modelId="{93F2E13C-F1BA-4D3A-AB52-37C449065F76}" type="presOf" srcId="{162B92E0-6147-4883-A3CE-4643AA2ACBCC}" destId="{93EDC3EF-2B2C-4771-91B1-7FF5149E27C5}" srcOrd="1" destOrd="0" presId="urn:microsoft.com/office/officeart/2005/8/layout/bList2"/>
    <dgm:cxn modelId="{537B1A09-5360-49BE-A2A7-DAA49E1BA744}" type="presOf" srcId="{162B92E0-6147-4883-A3CE-4643AA2ACBCC}" destId="{544409A4-35E9-4E2A-BFB4-B7177298C8F0}" srcOrd="0" destOrd="0" presId="urn:microsoft.com/office/officeart/2005/8/layout/bList2"/>
    <dgm:cxn modelId="{FA984C79-4D51-434F-ADDD-9CD4B9DE18F3}" type="presParOf" srcId="{24D1E35B-9B4F-439F-A7CC-1CF7B9B11515}" destId="{FE46F994-AAAD-4A82-909A-D87A7422DCDB}" srcOrd="0" destOrd="0" presId="urn:microsoft.com/office/officeart/2005/8/layout/bList2"/>
    <dgm:cxn modelId="{CF795623-8314-4843-99D5-787C8DAA0FAE}" type="presParOf" srcId="{FE46F994-AAAD-4A82-909A-D87A7422DCDB}" destId="{4E38E623-3BF6-415B-989F-1C7CBC37D2C3}" srcOrd="0" destOrd="0" presId="urn:microsoft.com/office/officeart/2005/8/layout/bList2"/>
    <dgm:cxn modelId="{764C655C-877D-4CAD-85DE-669089C033C3}" type="presParOf" srcId="{FE46F994-AAAD-4A82-909A-D87A7422DCDB}" destId="{544409A4-35E9-4E2A-BFB4-B7177298C8F0}" srcOrd="1" destOrd="0" presId="urn:microsoft.com/office/officeart/2005/8/layout/bList2"/>
    <dgm:cxn modelId="{AB8789DB-6C6F-4FB1-9EAA-4B137C7BDBFE}" type="presParOf" srcId="{FE46F994-AAAD-4A82-909A-D87A7422DCDB}" destId="{93EDC3EF-2B2C-4771-91B1-7FF5149E27C5}" srcOrd="2" destOrd="0" presId="urn:microsoft.com/office/officeart/2005/8/layout/bList2"/>
    <dgm:cxn modelId="{16E31EE7-2046-446C-B646-A1FACA1DC863}" type="presParOf" srcId="{FE46F994-AAAD-4A82-909A-D87A7422DCDB}" destId="{1D64A632-B2D2-4EB2-BA03-F6331C2F7E37}" srcOrd="3" destOrd="0" presId="urn:microsoft.com/office/officeart/2005/8/layout/bList2"/>
    <dgm:cxn modelId="{B2BC91C0-D1D7-4FA1-BAA0-C7125C9F72B4}" type="presParOf" srcId="{24D1E35B-9B4F-439F-A7CC-1CF7B9B11515}" destId="{23CB7461-EE7B-45DF-970C-C1F37096C9EB}" srcOrd="1" destOrd="0" presId="urn:microsoft.com/office/officeart/2005/8/layout/bList2"/>
    <dgm:cxn modelId="{0F8ABFC5-B22B-4C95-801B-9A4A964F255C}" type="presParOf" srcId="{24D1E35B-9B4F-439F-A7CC-1CF7B9B11515}" destId="{CB1D9E49-2BEA-4DE8-93BA-0CC296A0637B}" srcOrd="2" destOrd="0" presId="urn:microsoft.com/office/officeart/2005/8/layout/bList2"/>
    <dgm:cxn modelId="{8B580D83-7E95-404B-AA6D-FB5B06486173}" type="presParOf" srcId="{CB1D9E49-2BEA-4DE8-93BA-0CC296A0637B}" destId="{420CAD3C-78FC-4FE5-B300-187F959393DB}" srcOrd="0" destOrd="0" presId="urn:microsoft.com/office/officeart/2005/8/layout/bList2"/>
    <dgm:cxn modelId="{800506F0-BA92-46FF-AD0E-BD8B02352CB7}" type="presParOf" srcId="{CB1D9E49-2BEA-4DE8-93BA-0CC296A0637B}" destId="{801D841C-E590-407A-A24D-998B5F364F41}" srcOrd="1" destOrd="0" presId="urn:microsoft.com/office/officeart/2005/8/layout/bList2"/>
    <dgm:cxn modelId="{BDDD4B26-5E02-43AF-915E-2E93E90FC662}" type="presParOf" srcId="{CB1D9E49-2BEA-4DE8-93BA-0CC296A0637B}" destId="{59BBB0FF-46D3-4807-BA8E-9AC28AE7DE49}" srcOrd="2" destOrd="0" presId="urn:microsoft.com/office/officeart/2005/8/layout/bList2"/>
    <dgm:cxn modelId="{6349054F-8DA0-41D9-93A3-0452FA846A3E}" type="presParOf" srcId="{CB1D9E49-2BEA-4DE8-93BA-0CC296A0637B}" destId="{69DFB1F1-B146-4DCA-9A3C-2E3301BDC847}" srcOrd="3" destOrd="0" presId="urn:microsoft.com/office/officeart/2005/8/layout/bList2"/>
    <dgm:cxn modelId="{B99A7EA2-7A47-4F2F-8C45-D1293F46B42D}" type="presParOf" srcId="{24D1E35B-9B4F-439F-A7CC-1CF7B9B11515}" destId="{DC6791BF-A925-4619-AEAC-D564D3E77B3D}" srcOrd="3" destOrd="0" presId="urn:microsoft.com/office/officeart/2005/8/layout/bList2"/>
    <dgm:cxn modelId="{5999A48F-DD75-440D-8D11-7DBD43D4A958}" type="presParOf" srcId="{24D1E35B-9B4F-439F-A7CC-1CF7B9B11515}" destId="{5AFD0E91-36AA-4C4B-864D-D5E0DC23CA0F}" srcOrd="4" destOrd="0" presId="urn:microsoft.com/office/officeart/2005/8/layout/bList2"/>
    <dgm:cxn modelId="{28F5AA2D-2ACA-4BD9-B408-FA2E471F5382}" type="presParOf" srcId="{5AFD0E91-36AA-4C4B-864D-D5E0DC23CA0F}" destId="{82570E3C-FACA-4EAE-98FC-AB3565AE8AC5}" srcOrd="0" destOrd="0" presId="urn:microsoft.com/office/officeart/2005/8/layout/bList2"/>
    <dgm:cxn modelId="{B596A673-FDFF-4D8D-B7DF-57CEBB56400A}" type="presParOf" srcId="{5AFD0E91-36AA-4C4B-864D-D5E0DC23CA0F}" destId="{2344D118-05F5-4D39-80CF-7DC756F234FE}" srcOrd="1" destOrd="0" presId="urn:microsoft.com/office/officeart/2005/8/layout/bList2"/>
    <dgm:cxn modelId="{CD8F877E-DC1A-4A86-936F-6F48518F313B}" type="presParOf" srcId="{5AFD0E91-36AA-4C4B-864D-D5E0DC23CA0F}" destId="{BF4DF093-02F2-4F1A-8609-0C7FBF7E5C0B}" srcOrd="2" destOrd="0" presId="urn:microsoft.com/office/officeart/2005/8/layout/bList2"/>
    <dgm:cxn modelId="{97039271-B2C9-43D0-99F4-698D90A7CBBF}" type="presParOf" srcId="{5AFD0E91-36AA-4C4B-864D-D5E0DC23CA0F}" destId="{D25C2837-6547-4C0D-A559-5B626D803A5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4064000"/>
        <a:chOff x="0" y="0"/>
        <a:chExt cx="8128000" cy="4064000"/>
      </a:xfrm>
    </dsp:grpSpPr>
    <dsp:sp modelId="{9F95EC2E-4149-48C8-BF6F-69FE1CE017E0}">
      <dsp:nvSpPr>
        <dsp:cNvPr id="3" name="燕尾形 2"/>
        <dsp:cNvSpPr/>
      </dsp:nvSpPr>
      <dsp:spPr bwMode="white">
        <a:xfrm rot="5400000">
          <a:off x="-222776" y="222776"/>
          <a:ext cx="1485175" cy="1039622"/>
        </a:xfrm>
        <a:prstGeom prst="chevron">
          <a:avLst/>
        </a:prstGeom>
      </dsp:spPr>
      <dsp:style>
        <a:lnRef idx="2">
          <a:schemeClr val="accent3">
            <a:shade val="80000"/>
            <a:hueOff val="0"/>
            <a:satOff val="0"/>
            <a:lumOff val="0"/>
            <a:alpha val="100000"/>
          </a:schemeClr>
        </a:lnRef>
        <a:fillRef idx="1">
          <a:schemeClr val="accent3">
            <a:shade val="8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6510" tIns="16510" rIns="16510" bIns="1651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b="1" dirty="0" smtClean="0"/>
            <a:t>高筋粉</a:t>
          </a:r>
          <a:endParaRPr lang="zh-CN" altLang="en-US" dirty="0"/>
        </a:p>
      </dsp:txBody>
      <dsp:txXfrm rot="5400000">
        <a:off x="-222776" y="222776"/>
        <a:ext cx="1485175" cy="1039622"/>
      </dsp:txXfrm>
    </dsp:sp>
    <dsp:sp modelId="{D0A081C2-904B-4014-BE6B-7E32D13E4032}">
      <dsp:nvSpPr>
        <dsp:cNvPr id="4" name="同侧圆角矩形 3"/>
        <dsp:cNvSpPr/>
      </dsp:nvSpPr>
      <dsp:spPr bwMode="white">
        <a:xfrm rot="5400000">
          <a:off x="4101129" y="-3061507"/>
          <a:ext cx="965364" cy="7088378"/>
        </a:xfrm>
        <a:prstGeom prst="round2SameRect">
          <a:avLst/>
        </a:prstGeom>
      </dsp:spPr>
      <dsp:style>
        <a:lnRef idx="2">
          <a:schemeClr val="accent3">
            <a:shade val="80000"/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99568" tIns="8890" rIns="8890" bIns="8890" anchor="ctr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marL="114300" lvl="1" indent="-114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 smtClean="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</a:rPr>
            <a:t>又称为面包粉或高粉， 颜色较深，本身较有活性且光滑，手抓不易成团状，比较适合用来做面包，以及部分酥皮类起酥点心，比如丹麦酥。</a:t>
          </a:r>
          <a:endParaRPr lang="zh-CN" altLang="en-US" sz="1400" dirty="0">
            <a:solidFill>
              <a:schemeClr val="dk1"/>
            </a:solidFill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 rot="5400000">
        <a:off x="4101129" y="-3061507"/>
        <a:ext cx="965364" cy="7088378"/>
      </dsp:txXfrm>
    </dsp:sp>
    <dsp:sp modelId="{07B68E3C-9BA7-463D-AB16-A6CB47A861C1}">
      <dsp:nvSpPr>
        <dsp:cNvPr id="5" name="燕尾形 4"/>
        <dsp:cNvSpPr/>
      </dsp:nvSpPr>
      <dsp:spPr bwMode="white">
        <a:xfrm rot="5400000">
          <a:off x="-222776" y="1512189"/>
          <a:ext cx="1485175" cy="1039622"/>
        </a:xfrm>
        <a:prstGeom prst="chevron">
          <a:avLst/>
        </a:prstGeom>
      </dsp:spPr>
      <dsp:style>
        <a:lnRef idx="2">
          <a:schemeClr val="accent3">
            <a:shade val="80000"/>
            <a:hueOff val="120000"/>
            <a:satOff val="-979"/>
            <a:lumOff val="12353"/>
            <a:alpha val="100000"/>
          </a:schemeClr>
        </a:lnRef>
        <a:fillRef idx="1">
          <a:schemeClr val="accent3">
            <a:shade val="80000"/>
            <a:hueOff val="120000"/>
            <a:satOff val="-979"/>
            <a:lumOff val="1235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6510" tIns="16510" rIns="16510" bIns="1651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b="1" dirty="0" smtClean="0"/>
            <a:t>中筋粉</a:t>
          </a:r>
          <a:endParaRPr lang="zh-CN" altLang="en-US" dirty="0"/>
        </a:p>
      </dsp:txBody>
      <dsp:txXfrm rot="5400000">
        <a:off x="-222776" y="1512189"/>
        <a:ext cx="1485175" cy="1039622"/>
      </dsp:txXfrm>
    </dsp:sp>
    <dsp:sp modelId="{40F4E5BA-A64D-4A58-9DD9-500C243458FD}">
      <dsp:nvSpPr>
        <dsp:cNvPr id="6" name="同侧圆角矩形 5"/>
        <dsp:cNvSpPr/>
      </dsp:nvSpPr>
      <dsp:spPr bwMode="white">
        <a:xfrm rot="5400000">
          <a:off x="4101129" y="-1772094"/>
          <a:ext cx="965364" cy="7088378"/>
        </a:xfrm>
        <a:prstGeom prst="round2SameRect">
          <a:avLst/>
        </a:prstGeom>
      </dsp:spPr>
      <dsp:style>
        <a:lnRef idx="2">
          <a:schemeClr val="accent3">
            <a:shade val="80000"/>
            <a:hueOff val="120000"/>
            <a:satOff val="-979"/>
            <a:lumOff val="12353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20904" tIns="10795" rIns="10795" bIns="10795" anchor="ctr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zh-CN" dirty="0" smtClean="0">
              <a:solidFill>
                <a:schemeClr val="dk1"/>
              </a:solidFill>
            </a:rPr>
            <a:t>又称通用粉或中粉，颜色乳白，介于高、低粉之间，体质半松散。一般中式点心都会用到，比如</a:t>
          </a:r>
          <a:r>
            <a:rPr lang="zh-CN" altLang="en-US" dirty="0" smtClean="0">
              <a:solidFill>
                <a:schemeClr val="dk1"/>
              </a:solidFill>
            </a:rPr>
            <a:t>包子</a:t>
          </a:r>
          <a:r>
            <a:rPr lang="zh-CN" altLang="zh-CN" dirty="0" smtClean="0">
              <a:solidFill>
                <a:schemeClr val="dk1"/>
              </a:solidFill>
            </a:rPr>
            <a:t>、馒头、面条等。（注：一般市售的无特别说明的面粉，都可以视作中筋面粉使用。）。</a:t>
          </a:r>
          <a:endParaRPr lang="zh-CN" altLang="en-US" dirty="0">
            <a:solidFill>
              <a:schemeClr val="dk1"/>
            </a:solidFill>
          </a:endParaRPr>
        </a:p>
      </dsp:txBody>
      <dsp:txXfrm rot="5400000">
        <a:off x="4101129" y="-1772094"/>
        <a:ext cx="965364" cy="7088378"/>
      </dsp:txXfrm>
    </dsp:sp>
    <dsp:sp modelId="{520BFBDB-128E-4101-9643-66FDBB382C09}">
      <dsp:nvSpPr>
        <dsp:cNvPr id="7" name="燕尾形 6"/>
        <dsp:cNvSpPr/>
      </dsp:nvSpPr>
      <dsp:spPr bwMode="white">
        <a:xfrm rot="5400000">
          <a:off x="-222776" y="2801601"/>
          <a:ext cx="1485175" cy="1039622"/>
        </a:xfrm>
        <a:prstGeom prst="chevron">
          <a:avLst/>
        </a:prstGeom>
      </dsp:spPr>
      <dsp:style>
        <a:lnRef idx="2">
          <a:schemeClr val="accent3">
            <a:shade val="80000"/>
            <a:hueOff val="240000"/>
            <a:satOff val="-1960"/>
            <a:lumOff val="24706"/>
            <a:alpha val="100000"/>
          </a:schemeClr>
        </a:lnRef>
        <a:fillRef idx="1">
          <a:schemeClr val="accent3">
            <a:shade val="80000"/>
            <a:hueOff val="240000"/>
            <a:satOff val="-1960"/>
            <a:lumOff val="2470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6510" tIns="16510" rIns="16510" bIns="1651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b="1" dirty="0" smtClean="0"/>
            <a:t>低筋粉</a:t>
          </a:r>
          <a:endParaRPr lang="zh-CN" altLang="en-US" dirty="0"/>
        </a:p>
      </dsp:txBody>
      <dsp:txXfrm rot="5400000">
        <a:off x="-222776" y="2801601"/>
        <a:ext cx="1485175" cy="1039622"/>
      </dsp:txXfrm>
    </dsp:sp>
    <dsp:sp modelId="{5DD8C8A1-DD88-4B6A-A430-52B43FE3A1C6}">
      <dsp:nvSpPr>
        <dsp:cNvPr id="8" name="同侧圆角矩形 7"/>
        <dsp:cNvSpPr/>
      </dsp:nvSpPr>
      <dsp:spPr bwMode="white">
        <a:xfrm rot="5400000">
          <a:off x="4101129" y="-482682"/>
          <a:ext cx="965364" cy="7088378"/>
        </a:xfrm>
        <a:prstGeom prst="round2SameRect">
          <a:avLst/>
        </a:prstGeom>
      </dsp:spPr>
      <dsp:style>
        <a:lnRef idx="2">
          <a:schemeClr val="accent3">
            <a:shade val="80000"/>
            <a:hueOff val="240000"/>
            <a:satOff val="-1960"/>
            <a:lumOff val="24706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20904" tIns="10795" rIns="10795" bIns="10795" anchor="ctr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zh-CN" dirty="0" smtClean="0">
              <a:solidFill>
                <a:schemeClr val="dk1"/>
              </a:solidFill>
            </a:rPr>
            <a:t>又称为蛋糕粉或低粉，颜色较白，用手抓易成团。低筋面粉的蛋白质含量平均在</a:t>
          </a:r>
          <a:r>
            <a:rPr lang="en-US" altLang="zh-CN" dirty="0" smtClean="0">
              <a:solidFill>
                <a:schemeClr val="dk1"/>
              </a:solidFill>
            </a:rPr>
            <a:t>8.5%</a:t>
          </a:r>
          <a:r>
            <a:rPr lang="zh-CN" altLang="zh-CN" dirty="0" smtClean="0">
              <a:solidFill>
                <a:schemeClr val="dk1"/>
              </a:solidFill>
            </a:rPr>
            <a:t>左右，蛋白质含量低，麸质也较少，因此筋性亦弱，比较适合用来做蛋糕、松糕、饼干以及挞皮等需要蓬松酥脆口感的</a:t>
          </a:r>
          <a:r>
            <a:rPr lang="zh-CN" altLang="en-US" dirty="0" smtClean="0">
              <a:solidFill>
                <a:schemeClr val="dk1"/>
              </a:solidFill>
            </a:rPr>
            <a:t>西点。</a:t>
          </a:r>
          <a:endParaRPr lang="zh-CN" altLang="en-US" dirty="0">
            <a:solidFill>
              <a:schemeClr val="dk1"/>
            </a:solidFill>
          </a:endParaRPr>
        </a:p>
      </dsp:txBody>
      <dsp:txXfrm rot="5400000">
        <a:off x="4101129" y="-482682"/>
        <a:ext cx="965364" cy="70883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A701AB-AFB3-4E25-B1EA-6094F80B0AE0}">
      <dsp:nvSpPr>
        <dsp:cNvPr id="0" name=""/>
        <dsp:cNvSpPr/>
      </dsp:nvSpPr>
      <dsp:spPr>
        <a:xfrm>
          <a:off x="4060" y="294430"/>
          <a:ext cx="3999023" cy="999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latin typeface="宋体" pitchFamily="2" charset="-122"/>
              <a:ea typeface="宋体" pitchFamily="2" charset="-122"/>
            </a:rPr>
            <a:t>蛋白质</a:t>
          </a:r>
          <a:endParaRPr lang="zh-CN" altLang="en-US" sz="3200" b="1" kern="1200" dirty="0">
            <a:latin typeface="宋体" pitchFamily="2" charset="-122"/>
            <a:ea typeface="宋体" pitchFamily="2" charset="-122"/>
          </a:endParaRPr>
        </a:p>
      </dsp:txBody>
      <dsp:txXfrm>
        <a:off x="4060" y="294430"/>
        <a:ext cx="3999023" cy="999755"/>
      </dsp:txXfrm>
    </dsp:sp>
    <dsp:sp modelId="{7A997EA2-C3D9-4C6B-BD90-692077AE0CA0}">
      <dsp:nvSpPr>
        <dsp:cNvPr id="0" name=""/>
        <dsp:cNvSpPr/>
      </dsp:nvSpPr>
      <dsp:spPr>
        <a:xfrm rot="5400000">
          <a:off x="1916093" y="1381665"/>
          <a:ext cx="174957" cy="17495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93E99-D91E-4021-9C90-CC5F3C1CEADF}">
      <dsp:nvSpPr>
        <dsp:cNvPr id="0" name=""/>
        <dsp:cNvSpPr/>
      </dsp:nvSpPr>
      <dsp:spPr>
        <a:xfrm>
          <a:off x="4060" y="1644101"/>
          <a:ext cx="3999023" cy="99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3200" b="1" kern="1200" dirty="0" smtClean="0">
              <a:latin typeface="宋体" pitchFamily="2" charset="-122"/>
              <a:ea typeface="宋体" pitchFamily="2" charset="-122"/>
            </a:rPr>
            <a:t>脂</a:t>
          </a:r>
          <a:r>
            <a:rPr lang="en-US" altLang="zh-CN" sz="3200" b="1" kern="1200" dirty="0" smtClean="0">
              <a:latin typeface="宋体" pitchFamily="2" charset="-122"/>
              <a:ea typeface="宋体" pitchFamily="2" charset="-122"/>
            </a:rPr>
            <a:t> </a:t>
          </a:r>
          <a:r>
            <a:rPr lang="zh-CN" altLang="zh-CN" sz="3200" b="1" kern="1200" dirty="0" smtClean="0">
              <a:latin typeface="宋体" pitchFamily="2" charset="-122"/>
              <a:ea typeface="宋体" pitchFamily="2" charset="-122"/>
            </a:rPr>
            <a:t>肪</a:t>
          </a:r>
          <a:endParaRPr lang="zh-CN" altLang="en-US" sz="3200" b="1" kern="1200" dirty="0" smtClean="0">
            <a:latin typeface="宋体" pitchFamily="2" charset="-122"/>
            <a:ea typeface="宋体" pitchFamily="2" charset="-122"/>
          </a:endParaRPr>
        </a:p>
      </dsp:txBody>
      <dsp:txXfrm>
        <a:off x="4060" y="1644101"/>
        <a:ext cx="3999023" cy="999755"/>
      </dsp:txXfrm>
    </dsp:sp>
    <dsp:sp modelId="{21281843-9944-4760-AF4C-A111DD8D6489}">
      <dsp:nvSpPr>
        <dsp:cNvPr id="0" name=""/>
        <dsp:cNvSpPr/>
      </dsp:nvSpPr>
      <dsp:spPr>
        <a:xfrm rot="5400000">
          <a:off x="1916093" y="2731335"/>
          <a:ext cx="174957" cy="17495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F0553-1207-4517-A95D-3B43BF8A4F3B}">
      <dsp:nvSpPr>
        <dsp:cNvPr id="0" name=""/>
        <dsp:cNvSpPr/>
      </dsp:nvSpPr>
      <dsp:spPr>
        <a:xfrm>
          <a:off x="4060" y="2993771"/>
          <a:ext cx="3999023" cy="99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黑体" pitchFamily="49" charset="-122"/>
              <a:ea typeface="黑体" pitchFamily="49" charset="-122"/>
            </a:rPr>
            <a:t>矿物质</a:t>
          </a:r>
          <a:endParaRPr lang="zh-CN" altLang="en-US" sz="3200" kern="1200" dirty="0">
            <a:latin typeface="黑体" pitchFamily="49" charset="-122"/>
            <a:ea typeface="黑体" pitchFamily="49" charset="-122"/>
          </a:endParaRPr>
        </a:p>
      </dsp:txBody>
      <dsp:txXfrm>
        <a:off x="4060" y="2993771"/>
        <a:ext cx="3999023" cy="999755"/>
      </dsp:txXfrm>
    </dsp:sp>
    <dsp:sp modelId="{3963650A-1042-4CF1-8A5C-643873149FB2}">
      <dsp:nvSpPr>
        <dsp:cNvPr id="0" name=""/>
        <dsp:cNvSpPr/>
      </dsp:nvSpPr>
      <dsp:spPr>
        <a:xfrm>
          <a:off x="4562946" y="294430"/>
          <a:ext cx="3999023" cy="999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3200" b="1" kern="1200" dirty="0" smtClean="0">
              <a:latin typeface="宋体" pitchFamily="2" charset="-122"/>
              <a:ea typeface="宋体" pitchFamily="2" charset="-122"/>
            </a:rPr>
            <a:t>糖</a:t>
          </a:r>
          <a:r>
            <a:rPr lang="en-US" altLang="zh-CN" sz="3200" b="1" kern="1200" dirty="0" smtClean="0">
              <a:latin typeface="宋体" pitchFamily="2" charset="-122"/>
              <a:ea typeface="宋体" pitchFamily="2" charset="-122"/>
            </a:rPr>
            <a:t> </a:t>
          </a:r>
          <a:r>
            <a:rPr lang="zh-CN" altLang="zh-CN" sz="3200" b="1" kern="1200" dirty="0" smtClean="0">
              <a:latin typeface="宋体" pitchFamily="2" charset="-122"/>
              <a:ea typeface="宋体" pitchFamily="2" charset="-122"/>
            </a:rPr>
            <a:t>类</a:t>
          </a:r>
          <a:endParaRPr lang="zh-CN" altLang="en-US" sz="3200" b="1" kern="1200" dirty="0" smtClean="0">
            <a:latin typeface="宋体" pitchFamily="2" charset="-122"/>
            <a:ea typeface="宋体" pitchFamily="2" charset="-122"/>
          </a:endParaRPr>
        </a:p>
      </dsp:txBody>
      <dsp:txXfrm>
        <a:off x="4562946" y="294430"/>
        <a:ext cx="3999023" cy="999755"/>
      </dsp:txXfrm>
    </dsp:sp>
    <dsp:sp modelId="{BF235B16-747D-4E54-B449-B5983557FD5B}">
      <dsp:nvSpPr>
        <dsp:cNvPr id="0" name=""/>
        <dsp:cNvSpPr/>
      </dsp:nvSpPr>
      <dsp:spPr>
        <a:xfrm rot="5389859">
          <a:off x="6470344" y="1394995"/>
          <a:ext cx="188288" cy="17495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A49D4-0E97-47EA-A9E5-3AE89B0F91EA}">
      <dsp:nvSpPr>
        <dsp:cNvPr id="0" name=""/>
        <dsp:cNvSpPr/>
      </dsp:nvSpPr>
      <dsp:spPr>
        <a:xfrm>
          <a:off x="4567006" y="1670761"/>
          <a:ext cx="3999023" cy="99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3200" b="1" kern="1200" dirty="0" smtClean="0">
              <a:latin typeface="宋体" pitchFamily="2" charset="-122"/>
              <a:ea typeface="宋体" pitchFamily="2" charset="-122"/>
            </a:rPr>
            <a:t>维生素</a:t>
          </a:r>
          <a:endParaRPr lang="zh-CN" altLang="en-US" sz="3200" b="1" kern="1200" dirty="0" smtClean="0">
            <a:latin typeface="宋体" pitchFamily="2" charset="-122"/>
            <a:ea typeface="宋体" pitchFamily="2" charset="-122"/>
          </a:endParaRPr>
        </a:p>
      </dsp:txBody>
      <dsp:txXfrm>
        <a:off x="4567006" y="1670761"/>
        <a:ext cx="3999023" cy="999755"/>
      </dsp:txXfrm>
    </dsp:sp>
    <dsp:sp modelId="{21442A12-09D9-47EA-AC52-E419714952DA}">
      <dsp:nvSpPr>
        <dsp:cNvPr id="0" name=""/>
        <dsp:cNvSpPr/>
      </dsp:nvSpPr>
      <dsp:spPr>
        <a:xfrm rot="5410550">
          <a:off x="6490338" y="2744665"/>
          <a:ext cx="148298" cy="17495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D04F4-DCBA-4B72-AC5E-EC7CD540F08C}">
      <dsp:nvSpPr>
        <dsp:cNvPr id="0" name=""/>
        <dsp:cNvSpPr/>
      </dsp:nvSpPr>
      <dsp:spPr>
        <a:xfrm>
          <a:off x="4562946" y="2993771"/>
          <a:ext cx="3999023" cy="99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3200" b="1" kern="1200" dirty="0" smtClean="0">
              <a:latin typeface="宋体" pitchFamily="2" charset="-122"/>
              <a:ea typeface="宋体" pitchFamily="2" charset="-122"/>
            </a:rPr>
            <a:t>酶类和水分</a:t>
          </a:r>
          <a:endParaRPr lang="zh-CN" altLang="en-US" sz="3200" b="1" kern="1200" dirty="0" smtClean="0">
            <a:latin typeface="宋体" pitchFamily="2" charset="-122"/>
            <a:ea typeface="宋体" pitchFamily="2" charset="-122"/>
          </a:endParaRPr>
        </a:p>
      </dsp:txBody>
      <dsp:txXfrm>
        <a:off x="4562946" y="2993771"/>
        <a:ext cx="3999023" cy="9997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DF7FC2-B2DC-4F06-8163-B703F0C0A114}">
      <dsp:nvSpPr>
        <dsp:cNvPr id="0" name=""/>
        <dsp:cNvSpPr/>
      </dsp:nvSpPr>
      <dsp:spPr>
        <a:xfrm rot="5400000">
          <a:off x="4686844" y="-1801206"/>
          <a:ext cx="1032686" cy="48971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CN" sz="1100" kern="1200" dirty="0" smtClean="0"/>
            <a:t>面粉中的水分规定在</a:t>
          </a:r>
          <a:r>
            <a:rPr lang="en-US" altLang="zh-CN" sz="1100" kern="1200" dirty="0" smtClean="0"/>
            <a:t>12.5-14.5%</a:t>
          </a:r>
          <a:r>
            <a:rPr lang="zh-CN" altLang="zh-CN" sz="1100" kern="1200" dirty="0" smtClean="0"/>
            <a:t>之间，可以通过化验进行鉴定。也可以抓一把面粉使劲一捏，松开手后，面粉随之散开并有滑爽的感觉的是含水分正常的面粉，反之则是含水分大的面粉。面粉中的水分超标，容易结块、发霉、不宜保存。</a:t>
          </a:r>
          <a:endParaRPr lang="zh-CN" altLang="en-US" sz="1100" kern="1200" dirty="0"/>
        </a:p>
      </dsp:txBody>
      <dsp:txXfrm rot="5400000">
        <a:off x="4686844" y="-1801206"/>
        <a:ext cx="1032686" cy="4897118"/>
      </dsp:txXfrm>
    </dsp:sp>
    <dsp:sp modelId="{9229BBFD-FADA-440C-AE17-959DCC9425D9}">
      <dsp:nvSpPr>
        <dsp:cNvPr id="0" name=""/>
        <dsp:cNvSpPr/>
      </dsp:nvSpPr>
      <dsp:spPr>
        <a:xfrm>
          <a:off x="0" y="1923"/>
          <a:ext cx="2754628" cy="12908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黑体" pitchFamily="49" charset="-122"/>
              <a:ea typeface="黑体" pitchFamily="49" charset="-122"/>
            </a:rPr>
            <a:t>面粉干湿</a:t>
          </a:r>
          <a:endParaRPr lang="en-US" altLang="zh-CN" sz="2000" b="1" kern="1200" dirty="0" smtClean="0">
            <a:latin typeface="黑体" pitchFamily="49" charset="-122"/>
            <a:ea typeface="黑体" pitchFamily="49" charset="-122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黑体" pitchFamily="49" charset="-122"/>
              <a:ea typeface="黑体" pitchFamily="49" charset="-122"/>
            </a:rPr>
            <a:t>程度的鉴别</a:t>
          </a:r>
          <a:endParaRPr lang="zh-CN" altLang="en-US" sz="2000" kern="1200" dirty="0">
            <a:latin typeface="黑体" pitchFamily="49" charset="-122"/>
            <a:ea typeface="黑体" pitchFamily="49" charset="-122"/>
          </a:endParaRPr>
        </a:p>
      </dsp:txBody>
      <dsp:txXfrm>
        <a:off x="0" y="1923"/>
        <a:ext cx="2754628" cy="1290858"/>
      </dsp:txXfrm>
    </dsp:sp>
    <dsp:sp modelId="{8A2BE54F-2928-46CC-9557-1E80E23F3D84}">
      <dsp:nvSpPr>
        <dsp:cNvPr id="0" name=""/>
        <dsp:cNvSpPr/>
      </dsp:nvSpPr>
      <dsp:spPr>
        <a:xfrm rot="5400000">
          <a:off x="4686844" y="-535622"/>
          <a:ext cx="1032686" cy="48971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CN" sz="1100" kern="1200" dirty="0" smtClean="0"/>
            <a:t>进行面粉色泽的感官鉴别时，应将样品在黑纸上撒一薄层，然后与适当的标准颜色或标准样品做比较，仔细观察其色泽异同。优质面粉颜色</a:t>
          </a:r>
          <a:r>
            <a:rPr lang="en-US" altLang="zh-CN" sz="1100" kern="1200" dirty="0" smtClean="0"/>
            <a:t>——</a:t>
          </a:r>
          <a:r>
            <a:rPr lang="zh-CN" altLang="zh-CN" sz="1100" kern="1200" dirty="0" smtClean="0"/>
            <a:t>色泽呈白色或微黄色，不发暗，无杂质的颜色。次质面粉颜色</a:t>
          </a:r>
          <a:r>
            <a:rPr lang="en-US" altLang="zh-CN" sz="1100" kern="1200" dirty="0" smtClean="0"/>
            <a:t>——</a:t>
          </a:r>
          <a:r>
            <a:rPr lang="zh-CN" altLang="zh-CN" sz="1100" kern="1200" dirty="0" smtClean="0"/>
            <a:t>色泽暗淡。劣质面粉颜色</a:t>
          </a:r>
          <a:r>
            <a:rPr lang="en-US" altLang="zh-CN" sz="1100" kern="1200" dirty="0" smtClean="0"/>
            <a:t>——</a:t>
          </a:r>
          <a:r>
            <a:rPr lang="zh-CN" altLang="zh-CN" sz="1100" kern="1200" dirty="0" smtClean="0"/>
            <a:t>色泽呈灰白或深黄色，发暗，色泽不均。</a:t>
          </a:r>
          <a:endParaRPr lang="zh-CN" altLang="en-US" sz="1100" kern="1200" dirty="0"/>
        </a:p>
      </dsp:txBody>
      <dsp:txXfrm rot="5400000">
        <a:off x="4686844" y="-535622"/>
        <a:ext cx="1032686" cy="4897118"/>
      </dsp:txXfrm>
    </dsp:sp>
    <dsp:sp modelId="{F85F451E-AEB7-4336-B3DA-4D74FE592AAC}">
      <dsp:nvSpPr>
        <dsp:cNvPr id="0" name=""/>
        <dsp:cNvSpPr/>
      </dsp:nvSpPr>
      <dsp:spPr>
        <a:xfrm>
          <a:off x="0" y="1357325"/>
          <a:ext cx="2754628" cy="11112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黑体" pitchFamily="49" charset="-122"/>
              <a:ea typeface="黑体" pitchFamily="49" charset="-122"/>
            </a:rPr>
            <a:t>从颜色上鉴别</a:t>
          </a:r>
          <a:endParaRPr lang="en-US" altLang="zh-CN" sz="2000" b="1" kern="1200" dirty="0" smtClean="0">
            <a:latin typeface="黑体" pitchFamily="49" charset="-122"/>
            <a:ea typeface="黑体" pitchFamily="49" charset="-122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黑体" pitchFamily="49" charset="-122"/>
              <a:ea typeface="黑体" pitchFamily="49" charset="-122"/>
            </a:rPr>
            <a:t>面粉质量的优劣</a:t>
          </a:r>
          <a:endParaRPr lang="zh-CN" altLang="en-US" sz="2000" kern="1200" dirty="0">
            <a:latin typeface="黑体" pitchFamily="49" charset="-122"/>
            <a:ea typeface="黑体" pitchFamily="49" charset="-122"/>
          </a:endParaRPr>
        </a:p>
      </dsp:txBody>
      <dsp:txXfrm>
        <a:off x="0" y="1357325"/>
        <a:ext cx="2754628" cy="1111222"/>
      </dsp:txXfrm>
    </dsp:sp>
    <dsp:sp modelId="{EE618A79-ECF6-44FB-9BAA-84E6CAB1043D}">
      <dsp:nvSpPr>
        <dsp:cNvPr id="0" name=""/>
        <dsp:cNvSpPr/>
      </dsp:nvSpPr>
      <dsp:spPr>
        <a:xfrm rot="5400000">
          <a:off x="4686844" y="729960"/>
          <a:ext cx="1032686" cy="48971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CN" sz="1100" kern="1200" dirty="0" smtClean="0"/>
            <a:t>进行面粉气味的感官鉴别时。取少量样品置于手掌中，用嘴哈气使之稍热，为了增强气味，也可将样品置于有塞的瓶中，加入</a:t>
          </a:r>
          <a:r>
            <a:rPr lang="en-US" altLang="zh-CN" sz="1100" kern="1200" dirty="0" smtClean="0"/>
            <a:t>60</a:t>
          </a:r>
          <a:r>
            <a:rPr lang="zh-CN" altLang="zh-CN" sz="1100" kern="1200" dirty="0" smtClean="0"/>
            <a:t>℃热水，紧塞稍等片刻，然后将水倒出嗅其气味。</a:t>
          </a:r>
          <a:endParaRPr lang="zh-CN" altLang="en-US" sz="1100" kern="1200" dirty="0"/>
        </a:p>
      </dsp:txBody>
      <dsp:txXfrm rot="5400000">
        <a:off x="4686844" y="729960"/>
        <a:ext cx="1032686" cy="4897118"/>
      </dsp:txXfrm>
    </dsp:sp>
    <dsp:sp modelId="{96AA92BA-09D1-49EF-9415-6E8426665B02}">
      <dsp:nvSpPr>
        <dsp:cNvPr id="0" name=""/>
        <dsp:cNvSpPr/>
      </dsp:nvSpPr>
      <dsp:spPr>
        <a:xfrm>
          <a:off x="0" y="2533090"/>
          <a:ext cx="2754628" cy="12908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黑体" pitchFamily="49" charset="-122"/>
              <a:ea typeface="黑体" pitchFamily="49" charset="-122"/>
            </a:rPr>
            <a:t>从气味和滋味上鉴定面粉质量</a:t>
          </a:r>
          <a:endParaRPr lang="zh-CN" altLang="en-US" sz="2000" kern="1200" dirty="0">
            <a:latin typeface="黑体" pitchFamily="49" charset="-122"/>
            <a:ea typeface="黑体" pitchFamily="49" charset="-122"/>
          </a:endParaRPr>
        </a:p>
      </dsp:txBody>
      <dsp:txXfrm>
        <a:off x="0" y="2533090"/>
        <a:ext cx="2754628" cy="129085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38E623-3BF6-415B-989F-1C7CBC37D2C3}">
      <dsp:nvSpPr>
        <dsp:cNvPr id="0" name=""/>
        <dsp:cNvSpPr/>
      </dsp:nvSpPr>
      <dsp:spPr>
        <a:xfrm>
          <a:off x="7416" y="425211"/>
          <a:ext cx="3203183" cy="23911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DC3EF-2B2C-4771-91B1-7FF5149E27C5}">
      <dsp:nvSpPr>
        <dsp:cNvPr id="0" name=""/>
        <dsp:cNvSpPr/>
      </dsp:nvSpPr>
      <dsp:spPr>
        <a:xfrm>
          <a:off x="7416" y="2816320"/>
          <a:ext cx="3203183" cy="10281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黑体" pitchFamily="49" charset="-122"/>
              <a:ea typeface="黑体" pitchFamily="49" charset="-122"/>
            </a:rPr>
            <a:t>控制水分</a:t>
          </a:r>
          <a:endParaRPr lang="zh-CN" altLang="en-US" sz="2400" kern="1200" dirty="0">
            <a:latin typeface="黑体" pitchFamily="49" charset="-122"/>
            <a:ea typeface="黑体" pitchFamily="49" charset="-122"/>
          </a:endParaRPr>
        </a:p>
      </dsp:txBody>
      <dsp:txXfrm>
        <a:off x="7416" y="2816320"/>
        <a:ext cx="2255762" cy="1028176"/>
      </dsp:txXfrm>
    </dsp:sp>
    <dsp:sp modelId="{1D64A632-B2D2-4EB2-BA03-F6331C2F7E37}">
      <dsp:nvSpPr>
        <dsp:cNvPr id="0" name=""/>
        <dsp:cNvSpPr/>
      </dsp:nvSpPr>
      <dsp:spPr>
        <a:xfrm>
          <a:off x="2353791" y="2979636"/>
          <a:ext cx="1121114" cy="11211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CAD3C-78FC-4FE5-B300-187F959393DB}">
      <dsp:nvSpPr>
        <dsp:cNvPr id="0" name=""/>
        <dsp:cNvSpPr/>
      </dsp:nvSpPr>
      <dsp:spPr>
        <a:xfrm>
          <a:off x="3752655" y="425211"/>
          <a:ext cx="3203183" cy="23911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BB0FF-46D3-4807-BA8E-9AC28AE7DE49}">
      <dsp:nvSpPr>
        <dsp:cNvPr id="0" name=""/>
        <dsp:cNvSpPr/>
      </dsp:nvSpPr>
      <dsp:spPr>
        <a:xfrm>
          <a:off x="3752655" y="2816320"/>
          <a:ext cx="3203183" cy="10281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400" b="1" kern="1200" dirty="0" smtClean="0">
              <a:latin typeface="黑体" pitchFamily="49" charset="-122"/>
              <a:ea typeface="黑体" pitchFamily="49" charset="-122"/>
            </a:rPr>
            <a:t>合理堆放</a:t>
          </a:r>
          <a:endParaRPr lang="zh-CN" altLang="en-US" sz="2400" b="1" kern="1200" dirty="0" smtClean="0">
            <a:latin typeface="黑体" pitchFamily="49" charset="-122"/>
            <a:ea typeface="黑体" pitchFamily="49" charset="-122"/>
          </a:endParaRPr>
        </a:p>
      </dsp:txBody>
      <dsp:txXfrm>
        <a:off x="3752655" y="2816320"/>
        <a:ext cx="2255762" cy="1028176"/>
      </dsp:txXfrm>
    </dsp:sp>
    <dsp:sp modelId="{69DFB1F1-B146-4DCA-9A3C-2E3301BDC847}">
      <dsp:nvSpPr>
        <dsp:cNvPr id="0" name=""/>
        <dsp:cNvSpPr/>
      </dsp:nvSpPr>
      <dsp:spPr>
        <a:xfrm>
          <a:off x="6099030" y="2979636"/>
          <a:ext cx="1121114" cy="11211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70E3C-FACA-4EAE-98FC-AB3565AE8AC5}">
      <dsp:nvSpPr>
        <dsp:cNvPr id="0" name=""/>
        <dsp:cNvSpPr/>
      </dsp:nvSpPr>
      <dsp:spPr>
        <a:xfrm>
          <a:off x="7497893" y="425211"/>
          <a:ext cx="3203183" cy="23911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DF093-02F2-4F1A-8609-0C7FBF7E5C0B}">
      <dsp:nvSpPr>
        <dsp:cNvPr id="0" name=""/>
        <dsp:cNvSpPr/>
      </dsp:nvSpPr>
      <dsp:spPr>
        <a:xfrm>
          <a:off x="7497893" y="2816320"/>
          <a:ext cx="3203183" cy="10281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400" b="1" kern="1200" dirty="0" smtClean="0">
              <a:latin typeface="黑体" pitchFamily="49" charset="-122"/>
              <a:ea typeface="黑体" pitchFamily="49" charset="-122"/>
            </a:rPr>
            <a:t>严防虫害</a:t>
          </a:r>
          <a:endParaRPr lang="zh-CN" altLang="en-US" sz="2400" b="1" kern="1200" dirty="0" smtClean="0">
            <a:latin typeface="黑体" pitchFamily="49" charset="-122"/>
            <a:ea typeface="黑体" pitchFamily="49" charset="-122"/>
          </a:endParaRPr>
        </a:p>
      </dsp:txBody>
      <dsp:txXfrm>
        <a:off x="7497893" y="2816320"/>
        <a:ext cx="2255762" cy="1028176"/>
      </dsp:txXfrm>
    </dsp:sp>
    <dsp:sp modelId="{D25C2837-6547-4C0D-A559-5B626D803A5B}">
      <dsp:nvSpPr>
        <dsp:cNvPr id="0" name=""/>
        <dsp:cNvSpPr/>
      </dsp:nvSpPr>
      <dsp:spPr>
        <a:xfrm>
          <a:off x="9844269" y="2979636"/>
          <a:ext cx="1121114" cy="11211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R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if>
          <dgm:else name="Name7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FDB7CF-B01F-48C6-8345-1521A76C46C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2D9888-6BC8-4A77-B38D-54093EF1142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FA94FF-5D4F-49BD-95CC-7E469D71A89E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B3AA56-9C67-49BC-8ECD-97EF064D7999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组合 6"/>
          <p:cNvGrpSpPr/>
          <p:nvPr userDrawn="1"/>
        </p:nvGrpSpPr>
        <p:grpSpPr>
          <a:xfrm>
            <a:off x="9774238" y="314325"/>
            <a:ext cx="2174875" cy="2592388"/>
            <a:chOff x="9774238" y="314325"/>
            <a:chExt cx="2174875" cy="2592388"/>
          </a:xfrm>
        </p:grpSpPr>
        <p:sp>
          <p:nvSpPr>
            <p:cNvPr id="9" name="椭圆 8"/>
            <p:cNvSpPr/>
            <p:nvPr/>
          </p:nvSpPr>
          <p:spPr>
            <a:xfrm>
              <a:off x="9774238" y="314325"/>
              <a:ext cx="1697037" cy="169545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9783763" y="500063"/>
              <a:ext cx="1397000" cy="139700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1233150" y="1527175"/>
              <a:ext cx="715963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809163" y="889000"/>
              <a:ext cx="715962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922000" y="2190750"/>
              <a:ext cx="715963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358BB0-C14C-4B38-B611-26B2251AD1D5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EDAB74-C37C-4066-84A4-AB03940BDD54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C2376-1623-4455-B3B3-013A00D65C33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3CF9F5-144F-47EF-94D8-6BBB2BC13866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530BD6-96B7-4C01-86C3-3661E0B477F6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CD41FC-A159-4EF5-969D-8CE45E5DA785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39E4AE-4080-4BFC-A904-979FFD4DCE38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rot="5400000">
            <a:off x="-1272381" y="5003006"/>
            <a:ext cx="3424238" cy="3492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0" y="6413500"/>
            <a:ext cx="2217738" cy="793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矩形 19"/>
          <p:cNvSpPr>
            <a:spLocks noChangeArrowheads="1"/>
          </p:cNvSpPr>
          <p:nvPr/>
        </p:nvSpPr>
        <p:spPr bwMode="auto">
          <a:xfrm>
            <a:off x="419100" y="6446838"/>
            <a:ext cx="280035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高技能人才培训多媒体手册式系列教材</a:t>
            </a:r>
            <a:endParaRPr kumimoji="0" lang="zh-CN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290" name="组合 6"/>
          <p:cNvGrpSpPr/>
          <p:nvPr/>
        </p:nvGrpSpPr>
        <p:grpSpPr>
          <a:xfrm>
            <a:off x="0" y="0"/>
            <a:ext cx="5711825" cy="6754813"/>
            <a:chOff x="-4750" y="0"/>
            <a:chExt cx="4351447" cy="5145088"/>
          </a:xfrm>
        </p:grpSpPr>
        <p:pic>
          <p:nvPicPr>
            <p:cNvPr id="8" name="图片 7" descr="1622428789(1)"/>
            <p:cNvPicPr/>
            <p:nvPr/>
          </p:nvPicPr>
          <p:blipFill>
            <a:blip r:embed="rId1" cstate="print"/>
            <a:srcRect b="15004"/>
            <a:stretch>
              <a:fillRect/>
            </a:stretch>
          </p:blipFill>
          <p:spPr>
            <a:xfrm>
              <a:off x="-4750" y="0"/>
              <a:ext cx="1408398" cy="10243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图片 8" descr="C:\Users\ADMINI~1\AppData\Local\Temp\WeChat Files\ac5bb09a9924ef14db3122dc1756152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5656" y="0"/>
              <a:ext cx="1512168" cy="10243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图片 9" descr="C:\Users\Administrator\Desktop\重乳酪\微信图片_20210620151850.png微信图片_202106201518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08" y="1168388"/>
              <a:ext cx="2117725" cy="19443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图片 10" descr="IMG_0768"/>
            <p:cNvPicPr/>
            <p:nvPr/>
          </p:nvPicPr>
          <p:blipFill>
            <a:blip r:embed="rId4" cstate="print"/>
            <a:srcRect l="36402" t="11635" b="12735"/>
            <a:stretch>
              <a:fillRect/>
            </a:stretch>
          </p:blipFill>
          <p:spPr>
            <a:xfrm>
              <a:off x="0" y="3220616"/>
              <a:ext cx="2012923" cy="19244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图片 11" descr="IMG_07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7724" y="3220616"/>
              <a:ext cx="2258973" cy="18884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3" name="Rectangle 18"/>
          <p:cNvSpPr/>
          <p:nvPr/>
        </p:nvSpPr>
        <p:spPr>
          <a:xfrm>
            <a:off x="4160838" y="3394075"/>
            <a:ext cx="7461250" cy="614363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buNone/>
            </a:pPr>
            <a:r>
              <a:rPr lang="zh-CN" altLang="en-US" sz="40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r>
              <a:rPr lang="en-US" altLang="zh-CN" sz="40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0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40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西式面点常用原料及应用</a:t>
            </a:r>
            <a:endParaRPr lang="zh-CN" altLang="en-US" sz="4000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18"/>
          <p:cNvSpPr/>
          <p:nvPr/>
        </p:nvSpPr>
        <p:spPr>
          <a:xfrm>
            <a:off x="5789613" y="1389063"/>
            <a:ext cx="5486400" cy="11074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buNone/>
            </a:pPr>
            <a:r>
              <a:rPr lang="zh-CN" altLang="en-US" sz="7200" b="1" dirty="0">
                <a:solidFill>
                  <a:srgbClr val="FE62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西式</a:t>
            </a:r>
            <a:r>
              <a:rPr lang="zh-CN" altLang="en-US" sz="7200" b="1" dirty="0">
                <a:solidFill>
                  <a:srgbClr val="FE62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面点技术</a:t>
            </a:r>
            <a:endParaRPr lang="en-US" altLang="zh-CN" sz="7200" b="1" dirty="0">
              <a:solidFill>
                <a:srgbClr val="FE62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6" name="Group 3"/>
          <p:cNvGrpSpPr/>
          <p:nvPr/>
        </p:nvGrpSpPr>
        <p:grpSpPr>
          <a:xfrm>
            <a:off x="381000" y="214313"/>
            <a:ext cx="4351338" cy="1306512"/>
            <a:chOff x="731" y="1376"/>
            <a:chExt cx="2741" cy="823"/>
          </a:xfrm>
        </p:grpSpPr>
        <p:sp>
          <p:nvSpPr>
            <p:cNvPr id="21511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731" y="1469"/>
              <a:ext cx="638" cy="609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13" name="Rectangle 6"/>
            <p:cNvSpPr/>
            <p:nvPr/>
          </p:nvSpPr>
          <p:spPr>
            <a:xfrm>
              <a:off x="851" y="1517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511" y="1556"/>
              <a:ext cx="1961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面粉的保管</a:t>
              </a:r>
              <a:endPara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aphicFrame>
        <p:nvGraphicFramePr>
          <p:cNvPr id="13" name="内容占位符 12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1508" name="TextBox 13"/>
          <p:cNvSpPr txBox="1"/>
          <p:nvPr/>
        </p:nvSpPr>
        <p:spPr>
          <a:xfrm>
            <a:off x="754063" y="2298700"/>
            <a:ext cx="2952750" cy="198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</a:pPr>
            <a:r>
              <a:rPr lang="en-US" altLang="zh-CN" sz="1600" dirty="0">
                <a:latin typeface="Times New Roman" panose="02020603050405020304" pitchFamily="18" charset="0"/>
              </a:rPr>
              <a:t>        </a:t>
            </a:r>
            <a:r>
              <a:rPr lang="zh-CN" altLang="zh-CN" sz="1600" dirty="0">
                <a:latin typeface="Times New Roman" panose="02020603050405020304" pitchFamily="18" charset="0"/>
              </a:rPr>
              <a:t>面粉的水分应在</a:t>
            </a:r>
            <a:r>
              <a:rPr lang="en-US" altLang="zh-CN" sz="1600" dirty="0">
                <a:latin typeface="Times New Roman" panose="02020603050405020304" pitchFamily="18" charset="0"/>
              </a:rPr>
              <a:t>12.5-14.5%</a:t>
            </a:r>
            <a:r>
              <a:rPr lang="zh-CN" altLang="zh-CN" sz="1600" dirty="0">
                <a:latin typeface="Times New Roman" panose="02020603050405020304" pitchFamily="18" charset="0"/>
              </a:rPr>
              <a:t>以内。在保管过程中应尽量保持密闭，隔绝外面湿气的影响。并可保持面粉的清洁度。</a:t>
            </a:r>
            <a:endParaRPr lang="zh-CN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1509" name="TextBox 15"/>
          <p:cNvSpPr txBox="1"/>
          <p:nvPr/>
        </p:nvSpPr>
        <p:spPr>
          <a:xfrm>
            <a:off x="4476750" y="2466975"/>
            <a:ext cx="295275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</a:pPr>
            <a:r>
              <a:rPr lang="en-US" altLang="zh-CN" sz="1600" dirty="0">
                <a:latin typeface="Times New Roman" panose="02020603050405020304" pitchFamily="18" charset="0"/>
              </a:rPr>
              <a:t>        </a:t>
            </a:r>
            <a:r>
              <a:rPr lang="zh-CN" altLang="zh-CN" sz="1600" dirty="0">
                <a:latin typeface="Times New Roman" panose="02020603050405020304" pitchFamily="18" charset="0"/>
              </a:rPr>
              <a:t>面粉选择具有良好的防湿、防热性能的仓房保管。堆储时要新陈分开，不同品质分开。</a:t>
            </a:r>
            <a:endParaRPr lang="zh-CN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1510" name="TextBox 16"/>
          <p:cNvSpPr txBox="1"/>
          <p:nvPr/>
        </p:nvSpPr>
        <p:spPr>
          <a:xfrm>
            <a:off x="8226425" y="2332038"/>
            <a:ext cx="2952750" cy="1985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</a:pPr>
            <a:r>
              <a:rPr lang="en-US" altLang="zh-CN" sz="1600" dirty="0">
                <a:latin typeface="Times New Roman" panose="02020603050405020304" pitchFamily="18" charset="0"/>
              </a:rPr>
              <a:t>        </a:t>
            </a:r>
            <a:r>
              <a:rPr lang="zh-CN" altLang="zh-CN" sz="1600" dirty="0">
                <a:latin typeface="Times New Roman" panose="02020603050405020304" pitchFamily="18" charset="0"/>
              </a:rPr>
              <a:t>因面粉生虫后很难处理，熏蒸后的虫尸仍在粉中，因此要做好隔离防虫工作。必要时可进行预防性熏蒸，除去虫卵。</a:t>
            </a:r>
            <a:endParaRPr lang="zh-CN" altLang="en-US" sz="1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30" name="Group 3"/>
          <p:cNvGrpSpPr/>
          <p:nvPr/>
        </p:nvGrpSpPr>
        <p:grpSpPr>
          <a:xfrm>
            <a:off x="381000" y="285750"/>
            <a:ext cx="8953500" cy="1306513"/>
            <a:chOff x="731" y="1376"/>
            <a:chExt cx="5640" cy="823"/>
          </a:xfrm>
        </p:grpSpPr>
        <p:sp>
          <p:nvSpPr>
            <p:cNvPr id="22548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3573" name="Oval 5"/>
            <p:cNvSpPr>
              <a:spLocks noChangeArrowheads="1"/>
            </p:cNvSpPr>
            <p:nvPr/>
          </p:nvSpPr>
          <p:spPr bwMode="auto">
            <a:xfrm>
              <a:off x="731" y="1458"/>
              <a:ext cx="638" cy="624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50" name="Rectangle 6"/>
            <p:cNvSpPr/>
            <p:nvPr/>
          </p:nvSpPr>
          <p:spPr>
            <a:xfrm>
              <a:off x="862" y="1506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1534" y="1582"/>
              <a:ext cx="4837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在国际烘焙市场中常用到几类面粉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22531" name="组合 30"/>
          <p:cNvGrpSpPr/>
          <p:nvPr/>
        </p:nvGrpSpPr>
        <p:grpSpPr>
          <a:xfrm>
            <a:off x="4470400" y="2052638"/>
            <a:ext cx="3454400" cy="3184525"/>
            <a:chOff x="7033" y="2411"/>
            <a:chExt cx="5439" cy="5444"/>
          </a:xfrm>
        </p:grpSpPr>
        <p:sp>
          <p:nvSpPr>
            <p:cNvPr id="34" name="泪滴形 33"/>
            <p:cNvSpPr/>
            <p:nvPr/>
          </p:nvSpPr>
          <p:spPr>
            <a:xfrm>
              <a:off x="7033" y="5342"/>
              <a:ext cx="2515" cy="2513"/>
            </a:xfrm>
            <a:prstGeom prst="teardrop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泪滴形 34"/>
            <p:cNvSpPr/>
            <p:nvPr/>
          </p:nvSpPr>
          <p:spPr>
            <a:xfrm flipH="1">
              <a:off x="9957" y="5342"/>
              <a:ext cx="2515" cy="2513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泪滴形 35"/>
            <p:cNvSpPr/>
            <p:nvPr/>
          </p:nvSpPr>
          <p:spPr>
            <a:xfrm flipV="1">
              <a:off x="7033" y="2411"/>
              <a:ext cx="2515" cy="2513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泪滴形 36"/>
            <p:cNvSpPr/>
            <p:nvPr/>
          </p:nvSpPr>
          <p:spPr>
            <a:xfrm flipH="1" flipV="1">
              <a:off x="9957" y="2411"/>
              <a:ext cx="2515" cy="2513"/>
            </a:xfrm>
            <a:prstGeom prst="teardrop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2532" name="组合 12"/>
          <p:cNvGrpSpPr/>
          <p:nvPr/>
        </p:nvGrpSpPr>
        <p:grpSpPr>
          <a:xfrm>
            <a:off x="1355725" y="1863725"/>
            <a:ext cx="2895600" cy="1274763"/>
            <a:chOff x="5917" y="2431"/>
            <a:chExt cx="4559" cy="2007"/>
          </a:xfrm>
        </p:grpSpPr>
        <p:sp>
          <p:nvSpPr>
            <p:cNvPr id="39" name="文本框 13"/>
            <p:cNvSpPr txBox="1"/>
            <p:nvPr/>
          </p:nvSpPr>
          <p:spPr>
            <a:xfrm>
              <a:off x="6337" y="2431"/>
              <a:ext cx="3734" cy="7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zh-CN" sz="2400" b="1" kern="1200" cap="none" spc="0" normalizeH="0" baseline="0" noProof="0" dirty="0">
                  <a:solidFill>
                    <a:schemeClr val="bg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法国面粉</a:t>
              </a:r>
              <a:endParaRPr kumimoji="0" lang="zh-CN" altLang="zh-CN" sz="2400" b="1" kern="1200" cap="none" spc="0" normalizeH="0" baseline="0" noProof="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0" name="文本框 15"/>
            <p:cNvSpPr txBox="1"/>
            <p:nvPr/>
          </p:nvSpPr>
          <p:spPr>
            <a:xfrm>
              <a:off x="5917" y="2983"/>
              <a:ext cx="4559" cy="14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lnSpc>
                  <a:spcPct val="15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     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法国面粉的分类标准与矿物质的含量有关。法国有两大面粉加工工艺类型</a:t>
              </a: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,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一类是机磨粉</a:t>
              </a: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,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另一类是石磨粉。</a:t>
              </a:r>
              <a:endParaRPr kumimoji="0" lang="en-US" altLang="zh-CN" sz="1200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方正华隶简体" panose="03000509000000000000" charset="-122"/>
                <a:cs typeface="Calibri Light" panose="020F0302020204030204" pitchFamily="34" charset="0"/>
                <a:sym typeface="+mn-ea"/>
              </a:endParaRPr>
            </a:p>
          </p:txBody>
        </p:sp>
      </p:grpSp>
      <p:grpSp>
        <p:nvGrpSpPr>
          <p:cNvPr id="22533" name="组合 12"/>
          <p:cNvGrpSpPr/>
          <p:nvPr/>
        </p:nvGrpSpPr>
        <p:grpSpPr>
          <a:xfrm>
            <a:off x="8001000" y="1857375"/>
            <a:ext cx="2895600" cy="1828800"/>
            <a:chOff x="5917" y="2431"/>
            <a:chExt cx="4559" cy="2880"/>
          </a:xfrm>
        </p:grpSpPr>
        <p:sp>
          <p:nvSpPr>
            <p:cNvPr id="42" name="文本框 13"/>
            <p:cNvSpPr txBox="1"/>
            <p:nvPr/>
          </p:nvSpPr>
          <p:spPr>
            <a:xfrm>
              <a:off x="6337" y="2431"/>
              <a:ext cx="3734" cy="7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2400" b="1" kern="1200" cap="none" spc="0" normalizeH="0" baseline="0" noProof="0" dirty="0">
                  <a:solidFill>
                    <a:schemeClr val="bg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德国</a:t>
              </a:r>
              <a:r>
                <a:rPr kumimoji="0" lang="zh-CN" altLang="zh-CN" sz="2400" b="1" kern="1200" cap="none" spc="0" normalizeH="0" baseline="0" noProof="0" dirty="0">
                  <a:solidFill>
                    <a:schemeClr val="bg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面粉</a:t>
              </a:r>
              <a:endParaRPr kumimoji="0" lang="zh-CN" altLang="zh-CN" sz="2400" b="1" kern="1200" cap="none" spc="0" normalizeH="0" baseline="0" noProof="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" name="文本框 15"/>
            <p:cNvSpPr txBox="1"/>
            <p:nvPr/>
          </p:nvSpPr>
          <p:spPr>
            <a:xfrm>
              <a:off x="5917" y="2984"/>
              <a:ext cx="4559" cy="23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lnSpc>
                  <a:spcPct val="15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      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德国的面粉类型是按照矿物质含量来划分型号的</a:t>
              </a: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,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同法国类似或者相同</a:t>
              </a: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,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以“</a:t>
              </a: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Type+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数字”来进行标记和区分</a:t>
              </a: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,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数字高低与面粉筋度无关</a:t>
              </a: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,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只是代表矿物质含量的高低。</a:t>
              </a:r>
              <a:endParaRPr kumimoji="0" lang="en-US" altLang="zh-CN" sz="1200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方正华隶简体" panose="03000509000000000000" charset="-122"/>
                <a:cs typeface="Calibri Light" panose="020F0302020204030204" pitchFamily="34" charset="0"/>
                <a:sym typeface="+mn-ea"/>
              </a:endParaRPr>
            </a:p>
          </p:txBody>
        </p:sp>
      </p:grpSp>
      <p:grpSp>
        <p:nvGrpSpPr>
          <p:cNvPr id="22534" name="组合 12"/>
          <p:cNvGrpSpPr/>
          <p:nvPr/>
        </p:nvGrpSpPr>
        <p:grpSpPr>
          <a:xfrm>
            <a:off x="1390650" y="3929063"/>
            <a:ext cx="2895600" cy="1550987"/>
            <a:chOff x="5917" y="2431"/>
            <a:chExt cx="4559" cy="2443"/>
          </a:xfrm>
        </p:grpSpPr>
        <p:sp>
          <p:nvSpPr>
            <p:cNvPr id="45" name="文本框 13"/>
            <p:cNvSpPr txBox="1"/>
            <p:nvPr/>
          </p:nvSpPr>
          <p:spPr>
            <a:xfrm>
              <a:off x="6337" y="2431"/>
              <a:ext cx="3734" cy="7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2400" b="1" kern="1200" cap="none" spc="0" normalizeH="0" baseline="0" noProof="0" dirty="0">
                  <a:solidFill>
                    <a:schemeClr val="bg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意大利</a:t>
              </a:r>
              <a:r>
                <a:rPr kumimoji="0" lang="zh-CN" altLang="zh-CN" sz="2400" b="1" kern="1200" cap="none" spc="0" normalizeH="0" baseline="0" noProof="0" dirty="0">
                  <a:solidFill>
                    <a:schemeClr val="bg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面粉</a:t>
              </a:r>
              <a:endParaRPr kumimoji="0" lang="zh-CN" altLang="zh-CN" sz="2400" b="1" kern="1200" cap="none" spc="0" normalizeH="0" baseline="0" noProof="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" name="文本框 15"/>
            <p:cNvSpPr txBox="1"/>
            <p:nvPr/>
          </p:nvSpPr>
          <p:spPr>
            <a:xfrm>
              <a:off x="5917" y="2984"/>
              <a:ext cx="4559" cy="18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lnSpc>
                  <a:spcPct val="15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       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是依照小麦的精制程度来进行分类的</a:t>
              </a: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,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主要有两大类</a:t>
              </a: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,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一类是硬麦粉</a:t>
              </a: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,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一类是意大利面粉硬粒小麦</a:t>
              </a: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,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又称杜兰小麦</a:t>
              </a: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,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源自地中海</a:t>
              </a: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,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颗粒平滑较粗</a:t>
              </a: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,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颜色偏黄</a:t>
              </a:r>
              <a:r>
                <a:rPr kumimoji="0" lang="zh-CN" altLang="en-US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。</a:t>
              </a:r>
              <a:endParaRPr kumimoji="0" lang="en-US" altLang="zh-CN" sz="1200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方正华隶简体" panose="03000509000000000000" charset="-122"/>
                <a:cs typeface="Calibri Light" panose="020F0302020204030204" pitchFamily="34" charset="0"/>
                <a:sym typeface="+mn-ea"/>
              </a:endParaRPr>
            </a:p>
          </p:txBody>
        </p:sp>
      </p:grpSp>
      <p:grpSp>
        <p:nvGrpSpPr>
          <p:cNvPr id="22535" name="组合 12"/>
          <p:cNvGrpSpPr/>
          <p:nvPr/>
        </p:nvGrpSpPr>
        <p:grpSpPr>
          <a:xfrm>
            <a:off x="8191500" y="3929063"/>
            <a:ext cx="2895600" cy="1828800"/>
            <a:chOff x="5917" y="2431"/>
            <a:chExt cx="4559" cy="2880"/>
          </a:xfrm>
        </p:grpSpPr>
        <p:sp>
          <p:nvSpPr>
            <p:cNvPr id="48" name="文本框 13"/>
            <p:cNvSpPr txBox="1"/>
            <p:nvPr/>
          </p:nvSpPr>
          <p:spPr>
            <a:xfrm>
              <a:off x="6337" y="2431"/>
              <a:ext cx="3734" cy="7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2400" b="1" kern="1200" cap="none" spc="0" normalizeH="0" baseline="0" noProof="0" dirty="0">
                  <a:solidFill>
                    <a:schemeClr val="bg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日本</a:t>
              </a:r>
              <a:r>
                <a:rPr kumimoji="0" lang="zh-CN" altLang="zh-CN" sz="2400" b="1" kern="1200" cap="none" spc="0" normalizeH="0" baseline="0" noProof="0" dirty="0">
                  <a:solidFill>
                    <a:schemeClr val="bg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面粉</a:t>
              </a:r>
              <a:endParaRPr kumimoji="0" lang="zh-CN" altLang="zh-CN" sz="2400" b="1" kern="1200" cap="none" spc="0" normalizeH="0" baseline="0" noProof="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" name="文本框 15"/>
            <p:cNvSpPr txBox="1"/>
            <p:nvPr/>
          </p:nvSpPr>
          <p:spPr>
            <a:xfrm>
              <a:off x="5917" y="2983"/>
              <a:ext cx="4559" cy="23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914400">
                <a:lnSpc>
                  <a:spcPct val="15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      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日本面粉的特点在很多面粉包装上的标识中都能看到</a:t>
              </a: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,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比如说粉质细腻、吸水性强</a:t>
              </a: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,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但是灰分含量较低</a:t>
              </a: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,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普遍接近</a:t>
              </a: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0.4%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左右</a:t>
              </a: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,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这个含量与法国面粉相比</a:t>
              </a: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,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甚至比</a:t>
              </a:r>
              <a:r>
                <a:rPr kumimoji="0" lang="en-US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T45</a:t>
              </a:r>
              <a:r>
                <a:rPr kumimoji="0" lang="zh-CN" altLang="zh-CN" sz="1200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还要低一点。</a:t>
              </a:r>
              <a:endParaRPr kumimoji="0" lang="en-US" altLang="zh-CN" sz="1200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方正华隶简体" panose="03000509000000000000" charset="-122"/>
                <a:cs typeface="Calibri Light" panose="020F030202020403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矩形 21"/>
          <p:cNvSpPr/>
          <p:nvPr/>
        </p:nvSpPr>
        <p:spPr>
          <a:xfrm>
            <a:off x="2933700" y="2662238"/>
            <a:ext cx="4699000" cy="1447800"/>
          </a:xfrm>
          <a:prstGeom prst="rect">
            <a:avLst/>
          </a:prstGeom>
          <a:effectLst>
            <a:outerShdw blurRad="50800" dist="76200" dir="18900000" algn="bl" rotWithShape="0">
              <a:prstClr val="black">
                <a:alpha val="16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angMenZhengDao" charset="-122"/>
              </a:rPr>
              <a:t>谢谢观看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" name="矩形"/>
          <p:cNvSpPr/>
          <p:nvPr/>
        </p:nvSpPr>
        <p:spPr>
          <a:xfrm>
            <a:off x="571500" y="357188"/>
            <a:ext cx="3592513" cy="15700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outerShdw blurRad="50800" dist="38100" dir="8100000" algn="tr" rotWithShape="0">
              <a:srgbClr val="000000">
                <a:alpha val="39607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目录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1622425" y="1643063"/>
            <a:ext cx="30210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300" normalizeH="0" baseline="0" noProof="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CONTENTS</a:t>
            </a:r>
            <a:endParaRPr kumimoji="0" lang="zh-CN" altLang="en-US" sz="3200" b="1" kern="1200" cap="none" spc="300" normalizeH="0" baseline="0" noProof="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3316" name="Group 3"/>
          <p:cNvGrpSpPr/>
          <p:nvPr/>
        </p:nvGrpSpPr>
        <p:grpSpPr>
          <a:xfrm>
            <a:off x="1238250" y="2252663"/>
            <a:ext cx="2476500" cy="676275"/>
            <a:chOff x="597" y="1274"/>
            <a:chExt cx="1887" cy="522"/>
          </a:xfrm>
        </p:grpSpPr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597" y="1274"/>
              <a:ext cx="0" cy="522"/>
            </a:xfrm>
            <a:prstGeom prst="line">
              <a:avLst/>
            </a:prstGeom>
            <a:noFill/>
            <a:ln w="50800">
              <a:solidFill>
                <a:schemeClr val="accent3"/>
              </a:solidFill>
              <a:prstDash val="dashDot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48" name="Rectangle 5"/>
            <p:cNvSpPr/>
            <p:nvPr/>
          </p:nvSpPr>
          <p:spPr>
            <a:xfrm>
              <a:off x="687" y="1385"/>
              <a:ext cx="1797" cy="2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项目</a:t>
              </a:r>
              <a:r>
                <a:rPr lang="en-US" altLang="zh-CN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：面粉</a:t>
              </a:r>
              <a:endParaRPr lang="zh-CN" altLang="zh-CN" sz="1200" b="1" dirty="0">
                <a:solidFill>
                  <a:srgbClr val="92D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3317" name="Group 3"/>
          <p:cNvGrpSpPr/>
          <p:nvPr/>
        </p:nvGrpSpPr>
        <p:grpSpPr>
          <a:xfrm>
            <a:off x="1238250" y="3181350"/>
            <a:ext cx="2476500" cy="676275"/>
            <a:chOff x="597" y="1274"/>
            <a:chExt cx="1887" cy="522"/>
          </a:xfrm>
        </p:grpSpPr>
        <p:sp>
          <p:nvSpPr>
            <p:cNvPr id="13345" name="Line 4"/>
            <p:cNvSpPr/>
            <p:nvPr/>
          </p:nvSpPr>
          <p:spPr>
            <a:xfrm>
              <a:off x="597" y="1274"/>
              <a:ext cx="0" cy="522"/>
            </a:xfrm>
            <a:prstGeom prst="line">
              <a:avLst/>
            </a:prstGeom>
            <a:ln w="50800" cap="flat" cmpd="sng">
              <a:solidFill>
                <a:srgbClr val="92D050"/>
              </a:solidFill>
              <a:prstDash val="dashDot"/>
              <a:headEnd type="none" w="med" len="med"/>
              <a:tailEnd type="none" w="med" len="med"/>
            </a:ln>
          </p:spPr>
        </p:sp>
        <p:sp>
          <p:nvSpPr>
            <p:cNvPr id="13346" name="Rectangle 5"/>
            <p:cNvSpPr/>
            <p:nvPr/>
          </p:nvSpPr>
          <p:spPr>
            <a:xfrm>
              <a:off x="687" y="1385"/>
              <a:ext cx="1797" cy="2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项目</a:t>
              </a:r>
              <a:r>
                <a:rPr lang="en-US" altLang="zh-CN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zh-CN" altLang="en-US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：</a:t>
              </a:r>
              <a:r>
                <a:rPr lang="zh-CN" altLang="zh-CN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糖类</a:t>
              </a:r>
              <a:endParaRPr lang="zh-CN" altLang="en-US" b="1" dirty="0">
                <a:solidFill>
                  <a:srgbClr val="92D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3318" name="Group 3"/>
          <p:cNvGrpSpPr/>
          <p:nvPr/>
        </p:nvGrpSpPr>
        <p:grpSpPr>
          <a:xfrm>
            <a:off x="1238250" y="4071938"/>
            <a:ext cx="2476500" cy="676275"/>
            <a:chOff x="597" y="1274"/>
            <a:chExt cx="1887" cy="522"/>
          </a:xfrm>
        </p:grpSpPr>
        <p:sp>
          <p:nvSpPr>
            <p:cNvPr id="13343" name="Line 4"/>
            <p:cNvSpPr/>
            <p:nvPr/>
          </p:nvSpPr>
          <p:spPr>
            <a:xfrm>
              <a:off x="597" y="1274"/>
              <a:ext cx="0" cy="522"/>
            </a:xfrm>
            <a:prstGeom prst="line">
              <a:avLst/>
            </a:prstGeom>
            <a:ln w="50800" cap="flat" cmpd="sng">
              <a:solidFill>
                <a:srgbClr val="92D050"/>
              </a:solidFill>
              <a:prstDash val="dashDot"/>
              <a:headEnd type="none" w="med" len="med"/>
              <a:tailEnd type="none" w="med" len="med"/>
            </a:ln>
          </p:spPr>
        </p:sp>
        <p:sp>
          <p:nvSpPr>
            <p:cNvPr id="13344" name="Rectangle 5"/>
            <p:cNvSpPr/>
            <p:nvPr/>
          </p:nvSpPr>
          <p:spPr>
            <a:xfrm>
              <a:off x="687" y="1385"/>
              <a:ext cx="1797" cy="2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项目</a:t>
              </a:r>
              <a:r>
                <a:rPr lang="en-US" altLang="zh-CN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zh-CN" altLang="en-US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：油脂</a:t>
              </a:r>
              <a:endParaRPr lang="zh-CN" altLang="en-US" b="1" dirty="0">
                <a:solidFill>
                  <a:srgbClr val="92D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3319" name="Group 3"/>
          <p:cNvGrpSpPr/>
          <p:nvPr/>
        </p:nvGrpSpPr>
        <p:grpSpPr>
          <a:xfrm>
            <a:off x="1238250" y="5000625"/>
            <a:ext cx="2476500" cy="676275"/>
            <a:chOff x="597" y="1274"/>
            <a:chExt cx="1887" cy="522"/>
          </a:xfrm>
        </p:grpSpPr>
        <p:sp>
          <p:nvSpPr>
            <p:cNvPr id="13341" name="Line 4"/>
            <p:cNvSpPr/>
            <p:nvPr/>
          </p:nvSpPr>
          <p:spPr>
            <a:xfrm>
              <a:off x="597" y="1274"/>
              <a:ext cx="0" cy="522"/>
            </a:xfrm>
            <a:prstGeom prst="line">
              <a:avLst/>
            </a:prstGeom>
            <a:ln w="50800" cap="flat" cmpd="sng">
              <a:solidFill>
                <a:srgbClr val="92D050"/>
              </a:solidFill>
              <a:prstDash val="dashDot"/>
              <a:headEnd type="none" w="med" len="med"/>
              <a:tailEnd type="none" w="med" len="med"/>
            </a:ln>
          </p:spPr>
        </p:sp>
        <p:sp>
          <p:nvSpPr>
            <p:cNvPr id="13342" name="Rectangle 5"/>
            <p:cNvSpPr/>
            <p:nvPr/>
          </p:nvSpPr>
          <p:spPr>
            <a:xfrm>
              <a:off x="687" y="1385"/>
              <a:ext cx="1797" cy="2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buNone/>
              </a:pPr>
              <a:r>
                <a:rPr lang="zh-CN" altLang="en-US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项目</a:t>
              </a:r>
              <a:r>
                <a:rPr lang="en-US" altLang="zh-CN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lang="zh-CN" altLang="en-US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：</a:t>
              </a:r>
              <a:r>
                <a:rPr lang="zh-CN" altLang="en-US" b="1" dirty="0">
                  <a:solidFill>
                    <a:srgbClr val="92D050"/>
                  </a:solidFill>
                  <a:latin typeface="方正粗黑宋简体" pitchFamily="2" charset="-122"/>
                  <a:ea typeface="方正粗黑宋简体" pitchFamily="2" charset="-122"/>
                </a:rPr>
                <a:t>蛋品</a:t>
              </a:r>
              <a:endParaRPr lang="zh-CN" altLang="en-US" b="1" dirty="0">
                <a:solidFill>
                  <a:srgbClr val="92D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3320" name="Group 3"/>
          <p:cNvGrpSpPr/>
          <p:nvPr/>
        </p:nvGrpSpPr>
        <p:grpSpPr>
          <a:xfrm>
            <a:off x="4476750" y="2214563"/>
            <a:ext cx="2952750" cy="676275"/>
            <a:chOff x="597" y="1274"/>
            <a:chExt cx="1887" cy="522"/>
          </a:xfrm>
        </p:grpSpPr>
        <p:sp>
          <p:nvSpPr>
            <p:cNvPr id="13339" name="Line 4"/>
            <p:cNvSpPr/>
            <p:nvPr/>
          </p:nvSpPr>
          <p:spPr>
            <a:xfrm>
              <a:off x="597" y="1274"/>
              <a:ext cx="0" cy="522"/>
            </a:xfrm>
            <a:prstGeom prst="line">
              <a:avLst/>
            </a:prstGeom>
            <a:ln w="50800" cap="flat" cmpd="sng">
              <a:solidFill>
                <a:srgbClr val="92D050"/>
              </a:solidFill>
              <a:prstDash val="dashDot"/>
              <a:headEnd type="none" w="med" len="med"/>
              <a:tailEnd type="none" w="med" len="med"/>
            </a:ln>
          </p:spPr>
        </p:sp>
        <p:sp>
          <p:nvSpPr>
            <p:cNvPr id="13340" name="Rectangle 5"/>
            <p:cNvSpPr/>
            <p:nvPr/>
          </p:nvSpPr>
          <p:spPr>
            <a:xfrm>
              <a:off x="687" y="1385"/>
              <a:ext cx="1797" cy="2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项目</a:t>
              </a:r>
              <a:r>
                <a:rPr lang="en-US" altLang="zh-CN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r>
                <a:rPr lang="zh-CN" altLang="en-US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：</a:t>
              </a:r>
              <a:r>
                <a:rPr lang="zh-CN" altLang="zh-CN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乳及乳品</a:t>
              </a:r>
              <a:endParaRPr lang="zh-CN" altLang="zh-CN" b="1" dirty="0">
                <a:solidFill>
                  <a:srgbClr val="92D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3321" name="Group 3"/>
          <p:cNvGrpSpPr/>
          <p:nvPr/>
        </p:nvGrpSpPr>
        <p:grpSpPr>
          <a:xfrm>
            <a:off x="4476750" y="3143250"/>
            <a:ext cx="2476500" cy="676275"/>
            <a:chOff x="597" y="1274"/>
            <a:chExt cx="1887" cy="522"/>
          </a:xfrm>
        </p:grpSpPr>
        <p:sp>
          <p:nvSpPr>
            <p:cNvPr id="45" name="Line 4"/>
            <p:cNvSpPr>
              <a:spLocks noChangeShapeType="1"/>
            </p:cNvSpPr>
            <p:nvPr/>
          </p:nvSpPr>
          <p:spPr bwMode="auto">
            <a:xfrm>
              <a:off x="597" y="1274"/>
              <a:ext cx="0" cy="522"/>
            </a:xfrm>
            <a:prstGeom prst="line">
              <a:avLst/>
            </a:prstGeom>
            <a:noFill/>
            <a:ln w="50800">
              <a:solidFill>
                <a:schemeClr val="accent3"/>
              </a:solidFill>
              <a:prstDash val="dashDot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38" name="Rectangle 5"/>
            <p:cNvSpPr/>
            <p:nvPr/>
          </p:nvSpPr>
          <p:spPr>
            <a:xfrm>
              <a:off x="687" y="1385"/>
              <a:ext cx="1797" cy="2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项目</a:t>
              </a:r>
              <a:r>
                <a:rPr lang="en-US" altLang="zh-CN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6</a:t>
              </a:r>
              <a:r>
                <a:rPr lang="zh-CN" altLang="en-US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：水</a:t>
              </a:r>
              <a:endParaRPr lang="zh-CN" altLang="en-US" b="1" dirty="0">
                <a:solidFill>
                  <a:srgbClr val="92D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3322" name="Group 3"/>
          <p:cNvGrpSpPr/>
          <p:nvPr/>
        </p:nvGrpSpPr>
        <p:grpSpPr>
          <a:xfrm>
            <a:off x="4476750" y="4033838"/>
            <a:ext cx="2476500" cy="676275"/>
            <a:chOff x="597" y="1274"/>
            <a:chExt cx="1887" cy="522"/>
          </a:xfrm>
        </p:grpSpPr>
        <p:sp>
          <p:nvSpPr>
            <p:cNvPr id="13335" name="Line 4"/>
            <p:cNvSpPr/>
            <p:nvPr/>
          </p:nvSpPr>
          <p:spPr>
            <a:xfrm>
              <a:off x="597" y="1274"/>
              <a:ext cx="0" cy="522"/>
            </a:xfrm>
            <a:prstGeom prst="line">
              <a:avLst/>
            </a:prstGeom>
            <a:ln w="50800" cap="flat" cmpd="sng">
              <a:solidFill>
                <a:srgbClr val="92D050"/>
              </a:solidFill>
              <a:prstDash val="dashDot"/>
              <a:headEnd type="none" w="med" len="med"/>
              <a:tailEnd type="none" w="med" len="med"/>
            </a:ln>
          </p:spPr>
        </p:sp>
        <p:sp>
          <p:nvSpPr>
            <p:cNvPr id="13336" name="Rectangle 5"/>
            <p:cNvSpPr/>
            <p:nvPr/>
          </p:nvSpPr>
          <p:spPr>
            <a:xfrm>
              <a:off x="687" y="1385"/>
              <a:ext cx="1797" cy="2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项目</a:t>
              </a:r>
              <a:r>
                <a:rPr lang="en-US" altLang="zh-CN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7</a:t>
              </a:r>
              <a:r>
                <a:rPr lang="zh-CN" altLang="en-US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：酵母</a:t>
              </a:r>
              <a:endParaRPr lang="zh-CN" altLang="en-US" b="1" dirty="0">
                <a:solidFill>
                  <a:srgbClr val="92D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3323" name="Group 3"/>
          <p:cNvGrpSpPr/>
          <p:nvPr/>
        </p:nvGrpSpPr>
        <p:grpSpPr>
          <a:xfrm>
            <a:off x="4476750" y="4962525"/>
            <a:ext cx="2476500" cy="790575"/>
            <a:chOff x="597" y="1274"/>
            <a:chExt cx="1887" cy="610"/>
          </a:xfrm>
        </p:grpSpPr>
        <p:sp>
          <p:nvSpPr>
            <p:cNvPr id="13333" name="Line 4"/>
            <p:cNvSpPr/>
            <p:nvPr/>
          </p:nvSpPr>
          <p:spPr>
            <a:xfrm>
              <a:off x="597" y="1274"/>
              <a:ext cx="0" cy="522"/>
            </a:xfrm>
            <a:prstGeom prst="line">
              <a:avLst/>
            </a:prstGeom>
            <a:ln w="50800" cap="flat" cmpd="sng">
              <a:solidFill>
                <a:srgbClr val="92D050"/>
              </a:solidFill>
              <a:prstDash val="dashDot"/>
              <a:headEnd type="none" w="med" len="med"/>
              <a:tailEnd type="none" w="med" len="med"/>
            </a:ln>
          </p:spPr>
        </p:sp>
        <p:sp>
          <p:nvSpPr>
            <p:cNvPr id="13334" name="Rectangle 5"/>
            <p:cNvSpPr/>
            <p:nvPr/>
          </p:nvSpPr>
          <p:spPr>
            <a:xfrm>
              <a:off x="687" y="1385"/>
              <a:ext cx="1797" cy="4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项目</a:t>
              </a:r>
              <a:r>
                <a:rPr lang="en-US" altLang="zh-CN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r>
                <a:rPr lang="zh-CN" altLang="en-US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：果料</a:t>
              </a:r>
              <a:endParaRPr lang="zh-CN" altLang="en-US" b="1" dirty="0">
                <a:solidFill>
                  <a:srgbClr val="92D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zh-CN" altLang="en-US" b="1" dirty="0">
                <a:solidFill>
                  <a:srgbClr val="16D4C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3324" name="Group 3"/>
          <p:cNvGrpSpPr/>
          <p:nvPr/>
        </p:nvGrpSpPr>
        <p:grpSpPr>
          <a:xfrm>
            <a:off x="7620000" y="2214563"/>
            <a:ext cx="3238500" cy="676275"/>
            <a:chOff x="597" y="1274"/>
            <a:chExt cx="1887" cy="522"/>
          </a:xfrm>
        </p:grpSpPr>
        <p:sp>
          <p:nvSpPr>
            <p:cNvPr id="13331" name="Line 4"/>
            <p:cNvSpPr/>
            <p:nvPr/>
          </p:nvSpPr>
          <p:spPr>
            <a:xfrm>
              <a:off x="597" y="1274"/>
              <a:ext cx="0" cy="522"/>
            </a:xfrm>
            <a:prstGeom prst="line">
              <a:avLst/>
            </a:prstGeom>
            <a:ln w="50800" cap="flat" cmpd="sng">
              <a:solidFill>
                <a:srgbClr val="92D050"/>
              </a:solidFill>
              <a:prstDash val="dashDot"/>
              <a:headEnd type="none" w="med" len="med"/>
              <a:tailEnd type="none" w="med" len="med"/>
            </a:ln>
          </p:spPr>
        </p:sp>
        <p:sp>
          <p:nvSpPr>
            <p:cNvPr id="13332" name="Rectangle 5"/>
            <p:cNvSpPr/>
            <p:nvPr/>
          </p:nvSpPr>
          <p:spPr>
            <a:xfrm>
              <a:off x="687" y="1385"/>
              <a:ext cx="1797" cy="2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项目</a:t>
              </a:r>
              <a:r>
                <a:rPr lang="en-US" altLang="zh-CN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9</a:t>
              </a:r>
              <a:r>
                <a:rPr lang="zh-CN" altLang="en-US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：</a:t>
              </a:r>
              <a:r>
                <a:rPr lang="zh-CN" altLang="zh-CN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食品添加剂</a:t>
              </a:r>
              <a:endParaRPr lang="zh-CN" altLang="zh-CN" b="1" dirty="0">
                <a:solidFill>
                  <a:srgbClr val="92D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3325" name="Group 3"/>
          <p:cNvGrpSpPr/>
          <p:nvPr/>
        </p:nvGrpSpPr>
        <p:grpSpPr>
          <a:xfrm>
            <a:off x="7620000" y="3143250"/>
            <a:ext cx="2476500" cy="676275"/>
            <a:chOff x="597" y="1274"/>
            <a:chExt cx="1887" cy="522"/>
          </a:xfrm>
        </p:grpSpPr>
        <p:sp>
          <p:nvSpPr>
            <p:cNvPr id="13329" name="Line 4"/>
            <p:cNvSpPr/>
            <p:nvPr/>
          </p:nvSpPr>
          <p:spPr>
            <a:xfrm>
              <a:off x="597" y="1274"/>
              <a:ext cx="0" cy="522"/>
            </a:xfrm>
            <a:prstGeom prst="line">
              <a:avLst/>
            </a:prstGeom>
            <a:ln w="50800" cap="flat" cmpd="sng">
              <a:solidFill>
                <a:srgbClr val="92D050"/>
              </a:solidFill>
              <a:prstDash val="dashDot"/>
              <a:headEnd type="none" w="med" len="med"/>
              <a:tailEnd type="none" w="med" len="med"/>
            </a:ln>
          </p:spPr>
        </p:sp>
        <p:sp>
          <p:nvSpPr>
            <p:cNvPr id="13330" name="Rectangle 5"/>
            <p:cNvSpPr/>
            <p:nvPr/>
          </p:nvSpPr>
          <p:spPr>
            <a:xfrm>
              <a:off x="687" y="1385"/>
              <a:ext cx="1797" cy="2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项目</a:t>
              </a:r>
              <a:r>
                <a:rPr lang="en-US" altLang="zh-CN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</a:t>
              </a:r>
              <a:r>
                <a:rPr lang="zh-CN" altLang="en-US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：</a:t>
              </a:r>
              <a:r>
                <a:rPr lang="zh-CN" altLang="zh-CN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食盐</a:t>
              </a:r>
              <a:endParaRPr lang="zh-CN" altLang="en-US" b="1" dirty="0">
                <a:solidFill>
                  <a:srgbClr val="92D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3326" name="Group 3"/>
          <p:cNvGrpSpPr/>
          <p:nvPr/>
        </p:nvGrpSpPr>
        <p:grpSpPr>
          <a:xfrm>
            <a:off x="7620000" y="4033838"/>
            <a:ext cx="3333750" cy="790575"/>
            <a:chOff x="597" y="1274"/>
            <a:chExt cx="1887" cy="610"/>
          </a:xfrm>
        </p:grpSpPr>
        <p:sp>
          <p:nvSpPr>
            <p:cNvPr id="13327" name="Line 4"/>
            <p:cNvSpPr/>
            <p:nvPr/>
          </p:nvSpPr>
          <p:spPr>
            <a:xfrm>
              <a:off x="597" y="1274"/>
              <a:ext cx="0" cy="522"/>
            </a:xfrm>
            <a:prstGeom prst="line">
              <a:avLst/>
            </a:prstGeom>
            <a:ln w="50800" cap="flat" cmpd="sng">
              <a:solidFill>
                <a:srgbClr val="92D050"/>
              </a:solidFill>
              <a:prstDash val="dashDot"/>
              <a:headEnd type="none" w="med" len="med"/>
              <a:tailEnd type="none" w="med" len="med"/>
            </a:ln>
          </p:spPr>
        </p:sp>
        <p:sp>
          <p:nvSpPr>
            <p:cNvPr id="13328" name="Rectangle 5"/>
            <p:cNvSpPr/>
            <p:nvPr/>
          </p:nvSpPr>
          <p:spPr>
            <a:xfrm>
              <a:off x="687" y="1385"/>
              <a:ext cx="1797" cy="4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项目</a:t>
              </a:r>
              <a:r>
                <a:rPr lang="en-US" altLang="zh-CN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11</a:t>
              </a:r>
              <a:r>
                <a:rPr lang="zh-CN" altLang="en-US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：</a:t>
              </a:r>
              <a:r>
                <a:rPr lang="zh-CN" altLang="zh-CN" b="1" dirty="0">
                  <a:solidFill>
                    <a:srgbClr val="92D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其它原料</a:t>
              </a:r>
              <a:endParaRPr lang="zh-CN" altLang="zh-CN" b="1" dirty="0">
                <a:solidFill>
                  <a:srgbClr val="92D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zh-CN" altLang="en-US" b="1" dirty="0">
                <a:solidFill>
                  <a:srgbClr val="92D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8" name="Group 3"/>
          <p:cNvGrpSpPr/>
          <p:nvPr/>
        </p:nvGrpSpPr>
        <p:grpSpPr>
          <a:xfrm>
            <a:off x="1160463" y="1857375"/>
            <a:ext cx="4322762" cy="1306513"/>
            <a:chOff x="731" y="1376"/>
            <a:chExt cx="2723" cy="823"/>
          </a:xfrm>
        </p:grpSpPr>
        <p:sp>
          <p:nvSpPr>
            <p:cNvPr id="14355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191" name="Oval 5"/>
            <p:cNvSpPr>
              <a:spLocks noChangeArrowheads="1"/>
            </p:cNvSpPr>
            <p:nvPr/>
          </p:nvSpPr>
          <p:spPr bwMode="auto">
            <a:xfrm>
              <a:off x="731" y="1485"/>
              <a:ext cx="508" cy="495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57" name="Rectangle 6"/>
            <p:cNvSpPr/>
            <p:nvPr/>
          </p:nvSpPr>
          <p:spPr>
            <a:xfrm>
              <a:off x="802" y="1468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58" name="Rectangle 8"/>
            <p:cNvSpPr/>
            <p:nvPr/>
          </p:nvSpPr>
          <p:spPr>
            <a:xfrm>
              <a:off x="1493" y="1593"/>
              <a:ext cx="1961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zh-CN" sz="2000" b="1" dirty="0">
                  <a:solidFill>
                    <a:srgbClr val="7F7F7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面粉的来源</a:t>
              </a:r>
              <a:endParaRPr lang="zh-CN" altLang="zh-CN" sz="2000" b="1" dirty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4339" name="标题"/>
          <p:cNvSpPr>
            <a:spLocks noGrp="1"/>
          </p:cNvSpPr>
          <p:nvPr>
            <p:ph type="title"/>
          </p:nvPr>
        </p:nvSpPr>
        <p:spPr>
          <a:xfrm>
            <a:off x="609600" y="500063"/>
            <a:ext cx="4479925" cy="939800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32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32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：面粉</a:t>
            </a:r>
            <a:endParaRPr lang="zh-CN" altLang="en-US" sz="32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340" name="Group 3"/>
          <p:cNvGrpSpPr/>
          <p:nvPr/>
        </p:nvGrpSpPr>
        <p:grpSpPr>
          <a:xfrm>
            <a:off x="1201738" y="4030663"/>
            <a:ext cx="4292600" cy="1306512"/>
            <a:chOff x="731" y="1376"/>
            <a:chExt cx="2704" cy="823"/>
          </a:xfrm>
        </p:grpSpPr>
        <p:sp>
          <p:nvSpPr>
            <p:cNvPr id="14351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731" y="1472"/>
              <a:ext cx="576" cy="551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53" name="Rectangle 6"/>
            <p:cNvSpPr/>
            <p:nvPr/>
          </p:nvSpPr>
          <p:spPr>
            <a:xfrm>
              <a:off x="856" y="1484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54" name="Rectangle 8"/>
            <p:cNvSpPr/>
            <p:nvPr/>
          </p:nvSpPr>
          <p:spPr>
            <a:xfrm>
              <a:off x="1474" y="1582"/>
              <a:ext cx="1961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zh-CN" sz="2000" b="1" dirty="0">
                  <a:solidFill>
                    <a:srgbClr val="7F7F7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面粉的主要成分</a:t>
              </a:r>
              <a:endParaRPr lang="zh-CN" altLang="zh-CN" sz="2000" b="1" dirty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4341" name="Group 3"/>
          <p:cNvGrpSpPr/>
          <p:nvPr/>
        </p:nvGrpSpPr>
        <p:grpSpPr>
          <a:xfrm>
            <a:off x="6000750" y="4000500"/>
            <a:ext cx="4351338" cy="1306513"/>
            <a:chOff x="731" y="1376"/>
            <a:chExt cx="2741" cy="823"/>
          </a:xfrm>
        </p:grpSpPr>
        <p:sp>
          <p:nvSpPr>
            <p:cNvPr id="14347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731" y="1470"/>
              <a:ext cx="566" cy="510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49" name="Rectangle 6"/>
            <p:cNvSpPr/>
            <p:nvPr/>
          </p:nvSpPr>
          <p:spPr>
            <a:xfrm>
              <a:off x="840" y="1457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50" name="Rectangle 8"/>
            <p:cNvSpPr/>
            <p:nvPr/>
          </p:nvSpPr>
          <p:spPr>
            <a:xfrm>
              <a:off x="1511" y="1601"/>
              <a:ext cx="1961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zh-CN" sz="2000" b="1" dirty="0">
                  <a:solidFill>
                    <a:srgbClr val="7F7F7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面粉的用途</a:t>
              </a:r>
              <a:endParaRPr lang="zh-CN" altLang="zh-CN" sz="2000" b="1" dirty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4342" name="Group 3"/>
          <p:cNvGrpSpPr/>
          <p:nvPr/>
        </p:nvGrpSpPr>
        <p:grpSpPr>
          <a:xfrm>
            <a:off x="6000750" y="1928813"/>
            <a:ext cx="4322763" cy="1306512"/>
            <a:chOff x="731" y="1376"/>
            <a:chExt cx="2723" cy="823"/>
          </a:xfrm>
        </p:grpSpPr>
        <p:sp>
          <p:nvSpPr>
            <p:cNvPr id="14343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731" y="1454"/>
              <a:ext cx="556" cy="526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45" name="Rectangle 6"/>
            <p:cNvSpPr/>
            <p:nvPr/>
          </p:nvSpPr>
          <p:spPr>
            <a:xfrm>
              <a:off x="840" y="1457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46" name="Rectangle 8"/>
            <p:cNvSpPr/>
            <p:nvPr/>
          </p:nvSpPr>
          <p:spPr>
            <a:xfrm>
              <a:off x="1493" y="1593"/>
              <a:ext cx="1961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zh-CN" sz="2000" b="1" dirty="0">
                  <a:solidFill>
                    <a:srgbClr val="7F7F7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面粉的种类</a:t>
              </a:r>
              <a:endParaRPr lang="zh-CN" altLang="zh-CN" sz="2000" b="1" dirty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2" name="Group 3"/>
          <p:cNvGrpSpPr/>
          <p:nvPr/>
        </p:nvGrpSpPr>
        <p:grpSpPr>
          <a:xfrm>
            <a:off x="1160463" y="1857375"/>
            <a:ext cx="4322762" cy="1306513"/>
            <a:chOff x="731" y="1376"/>
            <a:chExt cx="2723" cy="823"/>
          </a:xfrm>
        </p:grpSpPr>
        <p:sp>
          <p:nvSpPr>
            <p:cNvPr id="15374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191" name="Oval 5"/>
            <p:cNvSpPr>
              <a:spLocks noChangeArrowheads="1"/>
            </p:cNvSpPr>
            <p:nvPr/>
          </p:nvSpPr>
          <p:spPr bwMode="auto">
            <a:xfrm>
              <a:off x="731" y="1407"/>
              <a:ext cx="638" cy="619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76" name="Rectangle 6"/>
            <p:cNvSpPr/>
            <p:nvPr/>
          </p:nvSpPr>
          <p:spPr>
            <a:xfrm>
              <a:off x="867" y="1468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94" name="Rectangle 8"/>
            <p:cNvSpPr>
              <a:spLocks noChangeArrowheads="1"/>
            </p:cNvSpPr>
            <p:nvPr/>
          </p:nvSpPr>
          <p:spPr bwMode="auto">
            <a:xfrm>
              <a:off x="1493" y="1593"/>
              <a:ext cx="1961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面粉的品质鉴定</a:t>
              </a:r>
              <a:endPara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5363" name="标题"/>
          <p:cNvSpPr>
            <a:spLocks noGrp="1"/>
          </p:cNvSpPr>
          <p:nvPr>
            <p:ph type="title"/>
          </p:nvPr>
        </p:nvSpPr>
        <p:spPr>
          <a:xfrm>
            <a:off x="609600" y="500063"/>
            <a:ext cx="10972800" cy="939800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3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3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2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面粉</a:t>
            </a:r>
            <a:endParaRPr lang="zh-CN" altLang="en-US" sz="30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64" name="Group 3"/>
          <p:cNvGrpSpPr/>
          <p:nvPr/>
        </p:nvGrpSpPr>
        <p:grpSpPr>
          <a:xfrm>
            <a:off x="6000750" y="1857375"/>
            <a:ext cx="4351338" cy="1306513"/>
            <a:chOff x="731" y="1376"/>
            <a:chExt cx="2741" cy="823"/>
          </a:xfrm>
        </p:grpSpPr>
        <p:sp>
          <p:nvSpPr>
            <p:cNvPr id="15370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731" y="1485"/>
              <a:ext cx="638" cy="617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72" name="Rectangle 6"/>
            <p:cNvSpPr/>
            <p:nvPr/>
          </p:nvSpPr>
          <p:spPr>
            <a:xfrm>
              <a:off x="862" y="1522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1511" y="1556"/>
              <a:ext cx="1961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面粉的保管</a:t>
              </a:r>
              <a:endPara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5365" name="Group 3"/>
          <p:cNvGrpSpPr/>
          <p:nvPr/>
        </p:nvGrpSpPr>
        <p:grpSpPr>
          <a:xfrm>
            <a:off x="1201738" y="4030663"/>
            <a:ext cx="7721600" cy="1306512"/>
            <a:chOff x="731" y="1376"/>
            <a:chExt cx="4864" cy="823"/>
          </a:xfrm>
        </p:grpSpPr>
        <p:sp>
          <p:nvSpPr>
            <p:cNvPr id="15366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731" y="1485"/>
              <a:ext cx="638" cy="634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68" name="Rectangle 6"/>
            <p:cNvSpPr/>
            <p:nvPr/>
          </p:nvSpPr>
          <p:spPr>
            <a:xfrm>
              <a:off x="873" y="1539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1534" y="1582"/>
              <a:ext cx="4061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在国际烘焙市场中常用到几类面粉</a:t>
              </a:r>
              <a:endPara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内容占位符"/>
          <p:cNvSpPr>
            <a:spLocks noGrp="1"/>
          </p:cNvSpPr>
          <p:nvPr>
            <p:ph idx="1"/>
          </p:nvPr>
        </p:nvSpPr>
        <p:spPr>
          <a:xfrm>
            <a:off x="609600" y="1600200"/>
            <a:ext cx="9190038" cy="2257425"/>
          </a:xfrm>
          <a:ln/>
        </p:spPr>
        <p:txBody>
          <a:bodyPr vert="horz" wrap="square" lIns="91440" tIns="45720" rIns="91440" bIns="45720" anchor="t" anchorCtr="0"/>
          <a:p>
            <a:pPr>
              <a:lnSpc>
                <a:spcPct val="150000"/>
              </a:lnSpc>
              <a:buNone/>
            </a:pPr>
            <a:r>
              <a:rPr lang="en-US" altLang="zh-CN" sz="2800" dirty="0"/>
              <a:t>         </a:t>
            </a:r>
            <a:r>
              <a:rPr lang="zh-CN" altLang="zh-CN" sz="1800" dirty="0"/>
              <a:t>面粉（</a:t>
            </a:r>
            <a:r>
              <a:rPr lang="en-US" altLang="zh-CN" sz="1800" dirty="0"/>
              <a:t>Flour</a:t>
            </a:r>
            <a:r>
              <a:rPr lang="zh-CN" altLang="zh-CN" sz="1800" dirty="0"/>
              <a:t>）即小麦粉，由小麦磨制而成，是西点制作的基本原料之一。如面包、蛋糕、曲奇等，都是以面粉为其形态、结构的主要原料。面粉的性能对西点的加工工艺和品质有着决定性的影响，而面粉的工艺性质往往是由小麦的种类、性质和制粉工艺决定的。</a:t>
            </a:r>
            <a:endParaRPr lang="zh-CN" altLang="zh-CN" sz="1800" dirty="0"/>
          </a:p>
          <a:p>
            <a:pPr>
              <a:lnSpc>
                <a:spcPct val="150000"/>
              </a:lnSpc>
              <a:buNone/>
            </a:pPr>
            <a:endParaRPr lang="en-US" altLang="zh-CN" sz="2000" dirty="0"/>
          </a:p>
          <a:p>
            <a:pPr>
              <a:lnSpc>
                <a:spcPct val="150000"/>
              </a:lnSpc>
              <a:buNone/>
            </a:pPr>
            <a:r>
              <a:rPr lang="en-US" altLang="zh-CN" sz="2000" dirty="0"/>
              <a:t>              </a:t>
            </a:r>
            <a:endParaRPr lang="zh-CN" altLang="en-US" sz="1600" b="1" dirty="0">
              <a:solidFill>
                <a:srgbClr val="FF9999"/>
              </a:solidFill>
            </a:endParaRPr>
          </a:p>
        </p:txBody>
      </p:sp>
      <p:grpSp>
        <p:nvGrpSpPr>
          <p:cNvPr id="16387" name="Group 3"/>
          <p:cNvGrpSpPr/>
          <p:nvPr/>
        </p:nvGrpSpPr>
        <p:grpSpPr>
          <a:xfrm>
            <a:off x="476250" y="285750"/>
            <a:ext cx="4322763" cy="1306513"/>
            <a:chOff x="731" y="1376"/>
            <a:chExt cx="2723" cy="823"/>
          </a:xfrm>
        </p:grpSpPr>
        <p:sp>
          <p:nvSpPr>
            <p:cNvPr id="16388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731" y="1397"/>
              <a:ext cx="638" cy="609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90" name="Rectangle 6"/>
            <p:cNvSpPr/>
            <p:nvPr/>
          </p:nvSpPr>
          <p:spPr>
            <a:xfrm>
              <a:off x="867" y="1452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493" y="1593"/>
              <a:ext cx="1961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面粉的来源</a:t>
              </a:r>
              <a:endPara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10" name="Group 3"/>
          <p:cNvGrpSpPr/>
          <p:nvPr/>
        </p:nvGrpSpPr>
        <p:grpSpPr>
          <a:xfrm>
            <a:off x="381000" y="214313"/>
            <a:ext cx="4322763" cy="1306512"/>
            <a:chOff x="731" y="1376"/>
            <a:chExt cx="2723" cy="823"/>
          </a:xfrm>
        </p:grpSpPr>
        <p:sp>
          <p:nvSpPr>
            <p:cNvPr id="17412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731" y="1485"/>
              <a:ext cx="638" cy="587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414" name="Rectangle 6"/>
            <p:cNvSpPr/>
            <p:nvPr/>
          </p:nvSpPr>
          <p:spPr>
            <a:xfrm>
              <a:off x="867" y="1528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493" y="1593"/>
              <a:ext cx="1961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面粉的种类</a:t>
              </a:r>
              <a:endPara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aphicFrame>
        <p:nvGraphicFramePr>
          <p:cNvPr id="12" name="图示 11"/>
          <p:cNvGraphicFramePr/>
          <p:nvPr/>
        </p:nvGraphicFramePr>
        <p:xfrm>
          <a:off x="1551669" y="1787262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" name="内容占位符 9"/>
          <p:cNvGraphicFramePr>
            <a:graphicFrameLocks noGrp="1"/>
          </p:cNvGraphicFramePr>
          <p:nvPr>
            <p:ph idx="1"/>
          </p:nvPr>
        </p:nvGraphicFramePr>
        <p:xfrm>
          <a:off x="1544128" y="1863306"/>
          <a:ext cx="8566030" cy="428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18435" name="Group 3"/>
          <p:cNvGrpSpPr/>
          <p:nvPr/>
        </p:nvGrpSpPr>
        <p:grpSpPr>
          <a:xfrm>
            <a:off x="381000" y="354013"/>
            <a:ext cx="5715000" cy="1309687"/>
            <a:chOff x="731" y="1374"/>
            <a:chExt cx="3600" cy="825"/>
          </a:xfrm>
        </p:grpSpPr>
        <p:sp>
          <p:nvSpPr>
            <p:cNvPr id="18436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731" y="1374"/>
              <a:ext cx="638" cy="606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38" name="Rectangle 6"/>
            <p:cNvSpPr/>
            <p:nvPr/>
          </p:nvSpPr>
          <p:spPr>
            <a:xfrm>
              <a:off x="873" y="1403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474" y="1582"/>
              <a:ext cx="2857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面粉的主要成分</a:t>
              </a:r>
              <a:endPara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内容占位符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lnSpc>
                <a:spcPct val="150000"/>
              </a:lnSpc>
              <a:buNone/>
            </a:pPr>
            <a:r>
              <a:rPr lang="en-US" altLang="zh-CN" sz="2800" dirty="0"/>
              <a:t>           </a:t>
            </a:r>
            <a:r>
              <a:rPr lang="zh-CN" altLang="zh-CN" sz="2000" dirty="0"/>
              <a:t>面粉在西式面点中很广泛，面包制作、蛋糕制作、西饼制作都离不开面粉。制作面包时应选用高筋面粉，制作各种蛋糕和酥性饼干时应选用低筋面粉，制作各种西饼如蛋挞等时应选用中筋面粉。不同的西点品种所使用的面粉完全不同，应根据品种的要求，正确的使用面粉，以便制作出品种优良的西点产品。</a:t>
            </a:r>
            <a:endParaRPr lang="zh-CN" altLang="zh-CN" sz="2000" dirty="0"/>
          </a:p>
          <a:p>
            <a:pPr>
              <a:lnSpc>
                <a:spcPct val="150000"/>
              </a:lnSpc>
              <a:buNone/>
            </a:pPr>
            <a:endParaRPr lang="en-US" altLang="zh-CN" sz="2000" dirty="0"/>
          </a:p>
          <a:p>
            <a:pPr>
              <a:lnSpc>
                <a:spcPct val="150000"/>
              </a:lnSpc>
              <a:buNone/>
            </a:pPr>
            <a:r>
              <a:rPr lang="en-US" altLang="zh-CN" sz="2000" dirty="0"/>
              <a:t>              </a:t>
            </a:r>
            <a:endParaRPr lang="zh-CN" altLang="en-US" sz="1600" b="1" dirty="0">
              <a:solidFill>
                <a:srgbClr val="FF9999"/>
              </a:solidFill>
            </a:endParaRPr>
          </a:p>
        </p:txBody>
      </p:sp>
      <p:grpSp>
        <p:nvGrpSpPr>
          <p:cNvPr id="19459" name="Group 3"/>
          <p:cNvGrpSpPr/>
          <p:nvPr/>
        </p:nvGrpSpPr>
        <p:grpSpPr>
          <a:xfrm>
            <a:off x="411163" y="142875"/>
            <a:ext cx="4351337" cy="1306513"/>
            <a:chOff x="731" y="1376"/>
            <a:chExt cx="2741" cy="823"/>
          </a:xfrm>
        </p:grpSpPr>
        <p:sp>
          <p:nvSpPr>
            <p:cNvPr id="19460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731" y="1485"/>
              <a:ext cx="638" cy="594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62" name="Rectangle 6"/>
            <p:cNvSpPr/>
            <p:nvPr/>
          </p:nvSpPr>
          <p:spPr>
            <a:xfrm>
              <a:off x="851" y="1528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511" y="1601"/>
              <a:ext cx="1961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面粉的用途</a:t>
              </a:r>
              <a:endPara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482" name="Group 3"/>
          <p:cNvGrpSpPr/>
          <p:nvPr/>
        </p:nvGrpSpPr>
        <p:grpSpPr>
          <a:xfrm>
            <a:off x="571500" y="357188"/>
            <a:ext cx="5715000" cy="1306512"/>
            <a:chOff x="731" y="1376"/>
            <a:chExt cx="3600" cy="823"/>
          </a:xfrm>
        </p:grpSpPr>
        <p:sp>
          <p:nvSpPr>
            <p:cNvPr id="20484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731" y="1485"/>
              <a:ext cx="638" cy="622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86" name="Rectangle 6"/>
            <p:cNvSpPr/>
            <p:nvPr/>
          </p:nvSpPr>
          <p:spPr>
            <a:xfrm>
              <a:off x="867" y="1533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493" y="1593"/>
              <a:ext cx="2838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面粉的品质鉴定</a:t>
              </a:r>
              <a:endPara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aphicFrame>
        <p:nvGraphicFramePr>
          <p:cNvPr id="13" name="图示 12"/>
          <p:cNvGraphicFramePr/>
          <p:nvPr/>
        </p:nvGraphicFramePr>
        <p:xfrm>
          <a:off x="2285973" y="2000241"/>
          <a:ext cx="7651747" cy="382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jYzMDIzMTM4NjRkNDgwNjFiMjIwMmVlN2RjOTIzZD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1025</Words>
  <Application>WPS 演示</Application>
  <PresentationFormat>自定义</PresentationFormat>
  <Paragraphs>124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宋体</vt:lpstr>
      <vt:lpstr>Wingdings</vt:lpstr>
      <vt:lpstr>Times New Roman</vt:lpstr>
      <vt:lpstr>Calibri</vt:lpstr>
      <vt:lpstr>微软雅黑</vt:lpstr>
      <vt:lpstr>Arial Black</vt:lpstr>
      <vt:lpstr>黑体</vt:lpstr>
      <vt:lpstr>方正粗黑宋简体</vt:lpstr>
      <vt:lpstr>Calibri Light</vt:lpstr>
      <vt:lpstr>方正华隶简体</vt:lpstr>
      <vt:lpstr>+mn-ea</vt:lpstr>
      <vt:lpstr>Segoe Print</vt:lpstr>
      <vt:lpstr>PangMenZhengDao</vt:lpstr>
      <vt:lpstr>方正华隶简体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kylin</dc:creator>
  <cp:lastModifiedBy>Amanda_Y</cp:lastModifiedBy>
  <cp:revision>32</cp:revision>
  <dcterms:created xsi:type="dcterms:W3CDTF">2021-12-02T07:46:23Z</dcterms:created>
  <dcterms:modified xsi:type="dcterms:W3CDTF">2022-06-15T11:03:47Z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41EFB9746DD044FFA6E985D4290044DA</vt:lpwstr>
  </property>
  <property fmtid="{D5CDD505-2E9C-101B-9397-08002B2CF9AE}" pid="3" name="KSOProductBuildVer">
    <vt:lpwstr>2052-11.1.0.11744</vt:lpwstr>
  </property>
</Properties>
</file>